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312" r:id="rId4"/>
    <p:sldId id="313" r:id="rId5"/>
    <p:sldId id="261" r:id="rId6"/>
    <p:sldId id="271" r:id="rId7"/>
    <p:sldId id="263" r:id="rId8"/>
    <p:sldId id="260" r:id="rId9"/>
    <p:sldId id="264" r:id="rId10"/>
    <p:sldId id="265" r:id="rId11"/>
    <p:sldId id="273" r:id="rId12"/>
    <p:sldId id="272" r:id="rId13"/>
    <p:sldId id="266" r:id="rId14"/>
    <p:sldId id="314" r:id="rId15"/>
    <p:sldId id="269" r:id="rId16"/>
    <p:sldId id="267" r:id="rId17"/>
    <p:sldId id="268" r:id="rId18"/>
    <p:sldId id="316" r:id="rId19"/>
    <p:sldId id="305" r:id="rId20"/>
    <p:sldId id="293" r:id="rId21"/>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17060-5CD0-41B5-ACC8-8DA65FEA1B90}" v="1" dt="2020-10-06T07:24:12.783"/>
    <p1510:client id="{4C32FECF-E840-4BD0-B41A-4BE28C7E9E77}" v="342" dt="2020-10-06T04:59:12.255"/>
    <p1510:client id="{F8BF7C75-8CF8-4A19-9FAB-8DE6D8582CA9}" v="114" dt="2020-10-06T07:35:47.37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8941547882@utac.u-tokyo.ac.jp" userId="6e05045b-0455-437e-b2af-88b74753b3bb" providerId="ADAL" clId="{4C32FECF-E840-4BD0-B41A-4BE28C7E9E77}"/>
    <pc:docChg chg="undo custSel addSld delSld modSld sldOrd">
      <pc:chgData name="8941547882@utac.u-tokyo.ac.jp" userId="6e05045b-0455-437e-b2af-88b74753b3bb" providerId="ADAL" clId="{4C32FECF-E840-4BD0-B41A-4BE28C7E9E77}" dt="2020-10-06T05:00:10.940" v="2578" actId="14100"/>
      <pc:docMkLst>
        <pc:docMk/>
      </pc:docMkLst>
      <pc:sldChg chg="modSp mod">
        <pc:chgData name="8941547882@utac.u-tokyo.ac.jp" userId="6e05045b-0455-437e-b2af-88b74753b3bb" providerId="ADAL" clId="{4C32FECF-E840-4BD0-B41A-4BE28C7E9E77}" dt="2020-10-06T04:45:19.758" v="1865" actId="12"/>
        <pc:sldMkLst>
          <pc:docMk/>
          <pc:sldMk cId="3220983192" sldId="257"/>
        </pc:sldMkLst>
        <pc:spChg chg="mod">
          <ac:chgData name="8941547882@utac.u-tokyo.ac.jp" userId="6e05045b-0455-437e-b2af-88b74753b3bb" providerId="ADAL" clId="{4C32FECF-E840-4BD0-B41A-4BE28C7E9E77}" dt="2020-10-06T04:45:19.758" v="1865" actId="12"/>
          <ac:spMkLst>
            <pc:docMk/>
            <pc:sldMk cId="3220983192" sldId="257"/>
            <ac:spMk id="3" creationId="{B969A4D5-BDD5-4FDF-AFF5-44BF02DAECC4}"/>
          </ac:spMkLst>
        </pc:spChg>
      </pc:sldChg>
      <pc:sldChg chg="del">
        <pc:chgData name="8941547882@utac.u-tokyo.ac.jp" userId="6e05045b-0455-437e-b2af-88b74753b3bb" providerId="ADAL" clId="{4C32FECF-E840-4BD0-B41A-4BE28C7E9E77}" dt="2020-10-06T03:10:19.935" v="19" actId="47"/>
        <pc:sldMkLst>
          <pc:docMk/>
          <pc:sldMk cId="1593004610" sldId="258"/>
        </pc:sldMkLst>
      </pc:sldChg>
      <pc:sldChg chg="del">
        <pc:chgData name="8941547882@utac.u-tokyo.ac.jp" userId="6e05045b-0455-437e-b2af-88b74753b3bb" providerId="ADAL" clId="{4C32FECF-E840-4BD0-B41A-4BE28C7E9E77}" dt="2020-10-06T03:10:13.332" v="18" actId="47"/>
        <pc:sldMkLst>
          <pc:docMk/>
          <pc:sldMk cId="2898649515" sldId="259"/>
        </pc:sldMkLst>
      </pc:sldChg>
      <pc:sldChg chg="addSp delSp modSp mod ord">
        <pc:chgData name="8941547882@utac.u-tokyo.ac.jp" userId="6e05045b-0455-437e-b2af-88b74753b3bb" providerId="ADAL" clId="{4C32FECF-E840-4BD0-B41A-4BE28C7E9E77}" dt="2020-10-06T04:51:35.805" v="2386" actId="1076"/>
        <pc:sldMkLst>
          <pc:docMk/>
          <pc:sldMk cId="2250408001" sldId="260"/>
        </pc:sldMkLst>
        <pc:spChg chg="mod">
          <ac:chgData name="8941547882@utac.u-tokyo.ac.jp" userId="6e05045b-0455-437e-b2af-88b74753b3bb" providerId="ADAL" clId="{4C32FECF-E840-4BD0-B41A-4BE28C7E9E77}" dt="2020-10-06T04:46:15.784" v="1958"/>
          <ac:spMkLst>
            <pc:docMk/>
            <pc:sldMk cId="2250408001" sldId="260"/>
            <ac:spMk id="2" creationId="{ADD74896-2A13-45D2-A68A-C5BB256280BA}"/>
          </ac:spMkLst>
        </pc:spChg>
        <pc:spChg chg="add del mod">
          <ac:chgData name="8941547882@utac.u-tokyo.ac.jp" userId="6e05045b-0455-437e-b2af-88b74753b3bb" providerId="ADAL" clId="{4C32FECF-E840-4BD0-B41A-4BE28C7E9E77}" dt="2020-10-06T04:49:08.656" v="2016"/>
          <ac:spMkLst>
            <pc:docMk/>
            <pc:sldMk cId="2250408001" sldId="260"/>
            <ac:spMk id="4" creationId="{F0369E87-B5EB-4712-9634-5D65EF593122}"/>
          </ac:spMkLst>
        </pc:spChg>
        <pc:spChg chg="add mod">
          <ac:chgData name="8941547882@utac.u-tokyo.ac.jp" userId="6e05045b-0455-437e-b2af-88b74753b3bb" providerId="ADAL" clId="{4C32FECF-E840-4BD0-B41A-4BE28C7E9E77}" dt="2020-10-06T04:51:28.472" v="2383" actId="20577"/>
          <ac:spMkLst>
            <pc:docMk/>
            <pc:sldMk cId="2250408001" sldId="260"/>
            <ac:spMk id="6" creationId="{7E58ABE2-9482-4033-AA9D-067D17FBE73E}"/>
          </ac:spMkLst>
        </pc:spChg>
        <pc:picChg chg="mod">
          <ac:chgData name="8941547882@utac.u-tokyo.ac.jp" userId="6e05045b-0455-437e-b2af-88b74753b3bb" providerId="ADAL" clId="{4C32FECF-E840-4BD0-B41A-4BE28C7E9E77}" dt="2020-10-06T04:51:35.805" v="2386" actId="1076"/>
          <ac:picMkLst>
            <pc:docMk/>
            <pc:sldMk cId="2250408001" sldId="260"/>
            <ac:picMk id="5" creationId="{5BB1CCD8-F2E1-4595-A74A-2ABB8816A3C2}"/>
          </ac:picMkLst>
        </pc:picChg>
      </pc:sldChg>
      <pc:sldChg chg="addSp modSp mod">
        <pc:chgData name="8941547882@utac.u-tokyo.ac.jp" userId="6e05045b-0455-437e-b2af-88b74753b3bb" providerId="ADAL" clId="{4C32FECF-E840-4BD0-B41A-4BE28C7E9E77}" dt="2020-10-06T04:45:31.221" v="1869" actId="20577"/>
        <pc:sldMkLst>
          <pc:docMk/>
          <pc:sldMk cId="2784339462" sldId="261"/>
        </pc:sldMkLst>
        <pc:spChg chg="mod">
          <ac:chgData name="8941547882@utac.u-tokyo.ac.jp" userId="6e05045b-0455-437e-b2af-88b74753b3bb" providerId="ADAL" clId="{4C32FECF-E840-4BD0-B41A-4BE28C7E9E77}" dt="2020-10-06T04:45:31.221" v="1869" actId="20577"/>
          <ac:spMkLst>
            <pc:docMk/>
            <pc:sldMk cId="2784339462" sldId="261"/>
            <ac:spMk id="2" creationId="{8201651E-4775-43B8-B40A-E23E7333AD57}"/>
          </ac:spMkLst>
        </pc:spChg>
        <pc:spChg chg="add mod">
          <ac:chgData name="8941547882@utac.u-tokyo.ac.jp" userId="6e05045b-0455-437e-b2af-88b74753b3bb" providerId="ADAL" clId="{4C32FECF-E840-4BD0-B41A-4BE28C7E9E77}" dt="2020-10-06T03:07:41.280" v="16" actId="14100"/>
          <ac:spMkLst>
            <pc:docMk/>
            <pc:sldMk cId="2784339462" sldId="261"/>
            <ac:spMk id="8" creationId="{94B4410A-EDE5-4B1C-AE59-42B4F21EB494}"/>
          </ac:spMkLst>
        </pc:spChg>
        <pc:picChg chg="add mod">
          <ac:chgData name="8941547882@utac.u-tokyo.ac.jp" userId="6e05045b-0455-437e-b2af-88b74753b3bb" providerId="ADAL" clId="{4C32FECF-E840-4BD0-B41A-4BE28C7E9E77}" dt="2020-10-06T03:07:29.400" v="12" actId="1076"/>
          <ac:picMkLst>
            <pc:docMk/>
            <pc:sldMk cId="2784339462" sldId="261"/>
            <ac:picMk id="5" creationId="{938B7EDE-09EF-46B1-9950-7061FB5697F4}"/>
          </ac:picMkLst>
        </pc:picChg>
      </pc:sldChg>
      <pc:sldChg chg="modSp mod">
        <pc:chgData name="8941547882@utac.u-tokyo.ac.jp" userId="6e05045b-0455-437e-b2af-88b74753b3bb" providerId="ADAL" clId="{4C32FECF-E840-4BD0-B41A-4BE28C7E9E77}" dt="2020-10-06T04:45:37.435" v="1877" actId="20577"/>
        <pc:sldMkLst>
          <pc:docMk/>
          <pc:sldMk cId="2791093058" sldId="263"/>
        </pc:sldMkLst>
        <pc:spChg chg="mod">
          <ac:chgData name="8941547882@utac.u-tokyo.ac.jp" userId="6e05045b-0455-437e-b2af-88b74753b3bb" providerId="ADAL" clId="{4C32FECF-E840-4BD0-B41A-4BE28C7E9E77}" dt="2020-10-06T04:45:37.435" v="1877" actId="20577"/>
          <ac:spMkLst>
            <pc:docMk/>
            <pc:sldMk cId="2791093058" sldId="263"/>
            <ac:spMk id="2" creationId="{2E412B14-3246-4DDE-B484-E4087590CBF4}"/>
          </ac:spMkLst>
        </pc:spChg>
      </pc:sldChg>
      <pc:sldChg chg="addSp delSp modSp mod">
        <pc:chgData name="8941547882@utac.u-tokyo.ac.jp" userId="6e05045b-0455-437e-b2af-88b74753b3bb" providerId="ADAL" clId="{4C32FECF-E840-4BD0-B41A-4BE28C7E9E77}" dt="2020-10-06T04:46:55.011" v="1971" actId="21"/>
        <pc:sldMkLst>
          <pc:docMk/>
          <pc:sldMk cId="1006469452" sldId="264"/>
        </pc:sldMkLst>
        <pc:spChg chg="add del mod">
          <ac:chgData name="8941547882@utac.u-tokyo.ac.jp" userId="6e05045b-0455-437e-b2af-88b74753b3bb" providerId="ADAL" clId="{4C32FECF-E840-4BD0-B41A-4BE28C7E9E77}" dt="2020-10-06T04:46:55.011" v="1971" actId="21"/>
          <ac:spMkLst>
            <pc:docMk/>
            <pc:sldMk cId="1006469452" sldId="264"/>
            <ac:spMk id="2" creationId="{7BCADE06-B0E2-47FB-A6F6-B56546A455FC}"/>
          </ac:spMkLst>
        </pc:spChg>
        <pc:spChg chg="mod">
          <ac:chgData name="8941547882@utac.u-tokyo.ac.jp" userId="6e05045b-0455-437e-b2af-88b74753b3bb" providerId="ADAL" clId="{4C32FECF-E840-4BD0-B41A-4BE28C7E9E77}" dt="2020-10-06T04:24:32.697" v="1736" actId="14100"/>
          <ac:spMkLst>
            <pc:docMk/>
            <pc:sldMk cId="1006469452" sldId="264"/>
            <ac:spMk id="3" creationId="{DA546E85-E658-49AE-97B6-C63D45AF047A}"/>
          </ac:spMkLst>
        </pc:spChg>
        <pc:spChg chg="mod">
          <ac:chgData name="8941547882@utac.u-tokyo.ac.jp" userId="6e05045b-0455-437e-b2af-88b74753b3bb" providerId="ADAL" clId="{4C32FECF-E840-4BD0-B41A-4BE28C7E9E77}" dt="2020-10-06T04:24:47.715" v="1740" actId="1076"/>
          <ac:spMkLst>
            <pc:docMk/>
            <pc:sldMk cId="1006469452" sldId="264"/>
            <ac:spMk id="4" creationId="{91D1A413-E770-41D0-A47E-79123301E44A}"/>
          </ac:spMkLst>
        </pc:spChg>
        <pc:spChg chg="mod">
          <ac:chgData name="8941547882@utac.u-tokyo.ac.jp" userId="6e05045b-0455-437e-b2af-88b74753b3bb" providerId="ADAL" clId="{4C32FECF-E840-4BD0-B41A-4BE28C7E9E77}" dt="2020-10-06T04:24:37.075" v="1737" actId="1076"/>
          <ac:spMkLst>
            <pc:docMk/>
            <pc:sldMk cId="1006469452" sldId="264"/>
            <ac:spMk id="8" creationId="{E23B35E8-AA1A-4496-843E-74CC04AEDE1D}"/>
          </ac:spMkLst>
        </pc:spChg>
        <pc:spChg chg="add mod">
          <ac:chgData name="8941547882@utac.u-tokyo.ac.jp" userId="6e05045b-0455-437e-b2af-88b74753b3bb" providerId="ADAL" clId="{4C32FECF-E840-4BD0-B41A-4BE28C7E9E77}" dt="2020-10-06T04:24:45.860" v="1739" actId="1076"/>
          <ac:spMkLst>
            <pc:docMk/>
            <pc:sldMk cId="1006469452" sldId="264"/>
            <ac:spMk id="9" creationId="{AA51E5A6-B100-4919-BB80-9D65E5FF1FE1}"/>
          </ac:spMkLst>
        </pc:spChg>
        <pc:spChg chg="add mod">
          <ac:chgData name="8941547882@utac.u-tokyo.ac.jp" userId="6e05045b-0455-437e-b2af-88b74753b3bb" providerId="ADAL" clId="{4C32FECF-E840-4BD0-B41A-4BE28C7E9E77}" dt="2020-10-06T04:24:45.860" v="1739" actId="1076"/>
          <ac:spMkLst>
            <pc:docMk/>
            <pc:sldMk cId="1006469452" sldId="264"/>
            <ac:spMk id="10" creationId="{C3B9DB68-B881-4E4F-9B01-F91C69F6646F}"/>
          </ac:spMkLst>
        </pc:spChg>
        <pc:spChg chg="mod">
          <ac:chgData name="8941547882@utac.u-tokyo.ac.jp" userId="6e05045b-0455-437e-b2af-88b74753b3bb" providerId="ADAL" clId="{4C32FECF-E840-4BD0-B41A-4BE28C7E9E77}" dt="2020-10-06T04:24:43.166" v="1738"/>
          <ac:spMkLst>
            <pc:docMk/>
            <pc:sldMk cId="1006469452" sldId="264"/>
            <ac:spMk id="12" creationId="{47F76F25-F389-4557-B36A-7A55A0BA3C9A}"/>
          </ac:spMkLst>
        </pc:spChg>
        <pc:spChg chg="add mod">
          <ac:chgData name="8941547882@utac.u-tokyo.ac.jp" userId="6e05045b-0455-437e-b2af-88b74753b3bb" providerId="ADAL" clId="{4C32FECF-E840-4BD0-B41A-4BE28C7E9E77}" dt="2020-10-06T04:24:45.860" v="1739" actId="1076"/>
          <ac:spMkLst>
            <pc:docMk/>
            <pc:sldMk cId="1006469452" sldId="264"/>
            <ac:spMk id="22" creationId="{B42F3E76-8AD4-4399-B670-610E5A2070CE}"/>
          </ac:spMkLst>
        </pc:spChg>
        <pc:spChg chg="add mod">
          <ac:chgData name="8941547882@utac.u-tokyo.ac.jp" userId="6e05045b-0455-437e-b2af-88b74753b3bb" providerId="ADAL" clId="{4C32FECF-E840-4BD0-B41A-4BE28C7E9E77}" dt="2020-10-06T04:24:45.860" v="1739" actId="1076"/>
          <ac:spMkLst>
            <pc:docMk/>
            <pc:sldMk cId="1006469452" sldId="264"/>
            <ac:spMk id="23" creationId="{CED93649-A6CC-400F-AC76-B252F8D16D3F}"/>
          </ac:spMkLst>
        </pc:spChg>
        <pc:spChg chg="add del mod">
          <ac:chgData name="8941547882@utac.u-tokyo.ac.jp" userId="6e05045b-0455-437e-b2af-88b74753b3bb" providerId="ADAL" clId="{4C32FECF-E840-4BD0-B41A-4BE28C7E9E77}" dt="2020-10-06T04:46:55.011" v="1971" actId="21"/>
          <ac:spMkLst>
            <pc:docMk/>
            <pc:sldMk cId="1006469452" sldId="264"/>
            <ac:spMk id="24" creationId="{B4A78336-A5C9-4BB5-B78E-F32C7C88401B}"/>
          </ac:spMkLst>
        </pc:spChg>
        <pc:grpChg chg="add mod">
          <ac:chgData name="8941547882@utac.u-tokyo.ac.jp" userId="6e05045b-0455-437e-b2af-88b74753b3bb" providerId="ADAL" clId="{4C32FECF-E840-4BD0-B41A-4BE28C7E9E77}" dt="2020-10-06T04:24:45.860" v="1739" actId="1076"/>
          <ac:grpSpMkLst>
            <pc:docMk/>
            <pc:sldMk cId="1006469452" sldId="264"/>
            <ac:grpSpMk id="11" creationId="{21EE0022-A321-41E4-983C-E85404234D2E}"/>
          </ac:grpSpMkLst>
        </pc:grpChg>
        <pc:cxnChg chg="mod">
          <ac:chgData name="8941547882@utac.u-tokyo.ac.jp" userId="6e05045b-0455-437e-b2af-88b74753b3bb" providerId="ADAL" clId="{4C32FECF-E840-4BD0-B41A-4BE28C7E9E77}" dt="2020-10-06T04:24:43.166" v="1738"/>
          <ac:cxnSpMkLst>
            <pc:docMk/>
            <pc:sldMk cId="1006469452" sldId="264"/>
            <ac:cxnSpMk id="13" creationId="{36D6F324-4E1C-4024-8F95-D6FF228491E2}"/>
          </ac:cxnSpMkLst>
        </pc:cxnChg>
        <pc:cxnChg chg="mod">
          <ac:chgData name="8941547882@utac.u-tokyo.ac.jp" userId="6e05045b-0455-437e-b2af-88b74753b3bb" providerId="ADAL" clId="{4C32FECF-E840-4BD0-B41A-4BE28C7E9E77}" dt="2020-10-06T04:24:43.166" v="1738"/>
          <ac:cxnSpMkLst>
            <pc:docMk/>
            <pc:sldMk cId="1006469452" sldId="264"/>
            <ac:cxnSpMk id="14" creationId="{BAC0CB50-4416-41F1-9F7D-CDD4488EB47E}"/>
          </ac:cxnSpMkLst>
        </pc:cxnChg>
        <pc:cxnChg chg="mod">
          <ac:chgData name="8941547882@utac.u-tokyo.ac.jp" userId="6e05045b-0455-437e-b2af-88b74753b3bb" providerId="ADAL" clId="{4C32FECF-E840-4BD0-B41A-4BE28C7E9E77}" dt="2020-10-06T04:24:43.166" v="1738"/>
          <ac:cxnSpMkLst>
            <pc:docMk/>
            <pc:sldMk cId="1006469452" sldId="264"/>
            <ac:cxnSpMk id="15" creationId="{C51014F3-9D68-4356-8E0E-1E74C1CC8519}"/>
          </ac:cxnSpMkLst>
        </pc:cxnChg>
        <pc:cxnChg chg="mod">
          <ac:chgData name="8941547882@utac.u-tokyo.ac.jp" userId="6e05045b-0455-437e-b2af-88b74753b3bb" providerId="ADAL" clId="{4C32FECF-E840-4BD0-B41A-4BE28C7E9E77}" dt="2020-10-06T04:24:43.166" v="1738"/>
          <ac:cxnSpMkLst>
            <pc:docMk/>
            <pc:sldMk cId="1006469452" sldId="264"/>
            <ac:cxnSpMk id="16" creationId="{DC8D8D0F-128E-4D7E-81B4-1A4F0BE458EA}"/>
          </ac:cxnSpMkLst>
        </pc:cxnChg>
        <pc:cxnChg chg="mod">
          <ac:chgData name="8941547882@utac.u-tokyo.ac.jp" userId="6e05045b-0455-437e-b2af-88b74753b3bb" providerId="ADAL" clId="{4C32FECF-E840-4BD0-B41A-4BE28C7E9E77}" dt="2020-10-06T04:24:43.166" v="1738"/>
          <ac:cxnSpMkLst>
            <pc:docMk/>
            <pc:sldMk cId="1006469452" sldId="264"/>
            <ac:cxnSpMk id="17" creationId="{CBAE8AF8-AED9-440E-8566-EA1EDE04F391}"/>
          </ac:cxnSpMkLst>
        </pc:cxnChg>
        <pc:cxnChg chg="mod">
          <ac:chgData name="8941547882@utac.u-tokyo.ac.jp" userId="6e05045b-0455-437e-b2af-88b74753b3bb" providerId="ADAL" clId="{4C32FECF-E840-4BD0-B41A-4BE28C7E9E77}" dt="2020-10-06T04:24:43.166" v="1738"/>
          <ac:cxnSpMkLst>
            <pc:docMk/>
            <pc:sldMk cId="1006469452" sldId="264"/>
            <ac:cxnSpMk id="18" creationId="{9D6D3661-E98C-496D-A92E-6EB8A6654806}"/>
          </ac:cxnSpMkLst>
        </pc:cxnChg>
        <pc:cxnChg chg="add mod">
          <ac:chgData name="8941547882@utac.u-tokyo.ac.jp" userId="6e05045b-0455-437e-b2af-88b74753b3bb" providerId="ADAL" clId="{4C32FECF-E840-4BD0-B41A-4BE28C7E9E77}" dt="2020-10-06T04:24:45.860" v="1739" actId="1076"/>
          <ac:cxnSpMkLst>
            <pc:docMk/>
            <pc:sldMk cId="1006469452" sldId="264"/>
            <ac:cxnSpMk id="19" creationId="{B42954C7-8D7E-4EF9-9430-621387742C32}"/>
          </ac:cxnSpMkLst>
        </pc:cxnChg>
        <pc:cxnChg chg="add mod">
          <ac:chgData name="8941547882@utac.u-tokyo.ac.jp" userId="6e05045b-0455-437e-b2af-88b74753b3bb" providerId="ADAL" clId="{4C32FECF-E840-4BD0-B41A-4BE28C7E9E77}" dt="2020-10-06T04:24:45.860" v="1739" actId="1076"/>
          <ac:cxnSpMkLst>
            <pc:docMk/>
            <pc:sldMk cId="1006469452" sldId="264"/>
            <ac:cxnSpMk id="20" creationId="{3109B4FA-8E22-4585-BB94-225F65756E3D}"/>
          </ac:cxnSpMkLst>
        </pc:cxnChg>
        <pc:cxnChg chg="add mod">
          <ac:chgData name="8941547882@utac.u-tokyo.ac.jp" userId="6e05045b-0455-437e-b2af-88b74753b3bb" providerId="ADAL" clId="{4C32FECF-E840-4BD0-B41A-4BE28C7E9E77}" dt="2020-10-06T04:24:45.860" v="1739" actId="1076"/>
          <ac:cxnSpMkLst>
            <pc:docMk/>
            <pc:sldMk cId="1006469452" sldId="264"/>
            <ac:cxnSpMk id="21" creationId="{608A4EF1-F6F2-4882-A9EA-AA2B716D2EB1}"/>
          </ac:cxnSpMkLst>
        </pc:cxnChg>
      </pc:sldChg>
      <pc:sldChg chg="addSp delSp modSp mod">
        <pc:chgData name="8941547882@utac.u-tokyo.ac.jp" userId="6e05045b-0455-437e-b2af-88b74753b3bb" providerId="ADAL" clId="{4C32FECF-E840-4BD0-B41A-4BE28C7E9E77}" dt="2020-10-06T04:47:07.552" v="1975" actId="14100"/>
        <pc:sldMkLst>
          <pc:docMk/>
          <pc:sldMk cId="1446769551" sldId="265"/>
        </pc:sldMkLst>
        <pc:spChg chg="mod">
          <ac:chgData name="8941547882@utac.u-tokyo.ac.jp" userId="6e05045b-0455-437e-b2af-88b74753b3bb" providerId="ADAL" clId="{4C32FECF-E840-4BD0-B41A-4BE28C7E9E77}" dt="2020-10-06T04:47:07.552" v="1975" actId="14100"/>
          <ac:spMkLst>
            <pc:docMk/>
            <pc:sldMk cId="1446769551" sldId="265"/>
            <ac:spMk id="2" creationId="{74D9554D-B004-4EFB-BF19-CA38C276CB47}"/>
          </ac:spMkLst>
        </pc:spChg>
        <pc:spChg chg="add del mod">
          <ac:chgData name="8941547882@utac.u-tokyo.ac.jp" userId="6e05045b-0455-437e-b2af-88b74753b3bb" providerId="ADAL" clId="{4C32FECF-E840-4BD0-B41A-4BE28C7E9E77}" dt="2020-10-06T04:46:59.641" v="1973"/>
          <ac:spMkLst>
            <pc:docMk/>
            <pc:sldMk cId="1446769551" sldId="265"/>
            <ac:spMk id="27" creationId="{6DD84F67-9185-48BF-8220-E6D8662DC4D3}"/>
          </ac:spMkLst>
        </pc:spChg>
      </pc:sldChg>
      <pc:sldChg chg="addSp delSp modSp mod">
        <pc:chgData name="8941547882@utac.u-tokyo.ac.jp" userId="6e05045b-0455-437e-b2af-88b74753b3bb" providerId="ADAL" clId="{4C32FECF-E840-4BD0-B41A-4BE28C7E9E77}" dt="2020-10-06T04:47:43.400" v="1987" actId="20577"/>
        <pc:sldMkLst>
          <pc:docMk/>
          <pc:sldMk cId="1068298721" sldId="266"/>
        </pc:sldMkLst>
        <pc:spChg chg="mod">
          <ac:chgData name="8941547882@utac.u-tokyo.ac.jp" userId="6e05045b-0455-437e-b2af-88b74753b3bb" providerId="ADAL" clId="{4C32FECF-E840-4BD0-B41A-4BE28C7E9E77}" dt="2020-10-06T04:47:43.400" v="1987" actId="20577"/>
          <ac:spMkLst>
            <pc:docMk/>
            <pc:sldMk cId="1068298721" sldId="266"/>
            <ac:spMk id="2" creationId="{178DB57A-151D-405E-A95F-7D86F6D798C5}"/>
          </ac:spMkLst>
        </pc:spChg>
        <pc:spChg chg="mod">
          <ac:chgData name="8941547882@utac.u-tokyo.ac.jp" userId="6e05045b-0455-437e-b2af-88b74753b3bb" providerId="ADAL" clId="{4C32FECF-E840-4BD0-B41A-4BE28C7E9E77}" dt="2020-10-06T04:22:37.848" v="1643"/>
          <ac:spMkLst>
            <pc:docMk/>
            <pc:sldMk cId="1068298721" sldId="266"/>
            <ac:spMk id="3" creationId="{069A5DEB-CCEB-4052-9977-1186CB051E84}"/>
          </ac:spMkLst>
        </pc:spChg>
        <pc:spChg chg="add del">
          <ac:chgData name="8941547882@utac.u-tokyo.ac.jp" userId="6e05045b-0455-437e-b2af-88b74753b3bb" providerId="ADAL" clId="{4C32FECF-E840-4BD0-B41A-4BE28C7E9E77}" dt="2020-10-06T04:20:12.232" v="1561" actId="22"/>
          <ac:spMkLst>
            <pc:docMk/>
            <pc:sldMk cId="1068298721" sldId="266"/>
            <ac:spMk id="6" creationId="{8DE53BA1-2CE9-41C0-918F-7A8B1C585C1C}"/>
          </ac:spMkLst>
        </pc:spChg>
        <pc:spChg chg="add mod">
          <ac:chgData name="8941547882@utac.u-tokyo.ac.jp" userId="6e05045b-0455-437e-b2af-88b74753b3bb" providerId="ADAL" clId="{4C32FECF-E840-4BD0-B41A-4BE28C7E9E77}" dt="2020-10-06T04:21:34.038" v="1598" actId="1076"/>
          <ac:spMkLst>
            <pc:docMk/>
            <pc:sldMk cId="1068298721" sldId="266"/>
            <ac:spMk id="7" creationId="{145C0368-A4FB-47C8-AA23-51C5A2155CA1}"/>
          </ac:spMkLst>
        </pc:spChg>
        <pc:spChg chg="add mod">
          <ac:chgData name="8941547882@utac.u-tokyo.ac.jp" userId="6e05045b-0455-437e-b2af-88b74753b3bb" providerId="ADAL" clId="{4C32FECF-E840-4BD0-B41A-4BE28C7E9E77}" dt="2020-10-06T04:21:38.145" v="1599" actId="1076"/>
          <ac:spMkLst>
            <pc:docMk/>
            <pc:sldMk cId="1068298721" sldId="266"/>
            <ac:spMk id="8" creationId="{DAE0CA01-203F-4C90-A83C-8D486BF0DE09}"/>
          </ac:spMkLst>
        </pc:spChg>
        <pc:cxnChg chg="add mod">
          <ac:chgData name="8941547882@utac.u-tokyo.ac.jp" userId="6e05045b-0455-437e-b2af-88b74753b3bb" providerId="ADAL" clId="{4C32FECF-E840-4BD0-B41A-4BE28C7E9E77}" dt="2020-10-06T04:21:45.812" v="1601" actId="1582"/>
          <ac:cxnSpMkLst>
            <pc:docMk/>
            <pc:sldMk cId="1068298721" sldId="266"/>
            <ac:cxnSpMk id="10" creationId="{5F5BF110-7C3E-4609-BC2C-FEFE14C04593}"/>
          </ac:cxnSpMkLst>
        </pc:cxnChg>
      </pc:sldChg>
      <pc:sldChg chg="addSp modSp mod">
        <pc:chgData name="8941547882@utac.u-tokyo.ac.jp" userId="6e05045b-0455-437e-b2af-88b74753b3bb" providerId="ADAL" clId="{4C32FECF-E840-4BD0-B41A-4BE28C7E9E77}" dt="2020-10-06T04:47:53.128" v="1997" actId="20577"/>
        <pc:sldMkLst>
          <pc:docMk/>
          <pc:sldMk cId="82100870" sldId="267"/>
        </pc:sldMkLst>
        <pc:spChg chg="mod">
          <ac:chgData name="8941547882@utac.u-tokyo.ac.jp" userId="6e05045b-0455-437e-b2af-88b74753b3bb" providerId="ADAL" clId="{4C32FECF-E840-4BD0-B41A-4BE28C7E9E77}" dt="2020-10-06T04:47:53.128" v="1997" actId="20577"/>
          <ac:spMkLst>
            <pc:docMk/>
            <pc:sldMk cId="82100870" sldId="267"/>
            <ac:spMk id="2" creationId="{13A6F664-BBC7-4947-9AAF-D7A44D1E6694}"/>
          </ac:spMkLst>
        </pc:spChg>
        <pc:spChg chg="add mod">
          <ac:chgData name="8941547882@utac.u-tokyo.ac.jp" userId="6e05045b-0455-437e-b2af-88b74753b3bb" providerId="ADAL" clId="{4C32FECF-E840-4BD0-B41A-4BE28C7E9E77}" dt="2020-10-06T04:14:44.451" v="928" actId="208"/>
          <ac:spMkLst>
            <pc:docMk/>
            <pc:sldMk cId="82100870" sldId="267"/>
            <ac:spMk id="6" creationId="{7B6A1F08-70CE-4C5F-BAF0-F35B820CB353}"/>
          </ac:spMkLst>
        </pc:spChg>
        <pc:spChg chg="add mod">
          <ac:chgData name="8941547882@utac.u-tokyo.ac.jp" userId="6e05045b-0455-437e-b2af-88b74753b3bb" providerId="ADAL" clId="{4C32FECF-E840-4BD0-B41A-4BE28C7E9E77}" dt="2020-10-06T04:14:52.682" v="932" actId="1076"/>
          <ac:spMkLst>
            <pc:docMk/>
            <pc:sldMk cId="82100870" sldId="267"/>
            <ac:spMk id="11" creationId="{E4B8E1C6-A388-4AF5-80D2-CE5D81325A56}"/>
          </ac:spMkLst>
        </pc:spChg>
        <pc:picChg chg="mod">
          <ac:chgData name="8941547882@utac.u-tokyo.ac.jp" userId="6e05045b-0455-437e-b2af-88b74753b3bb" providerId="ADAL" clId="{4C32FECF-E840-4BD0-B41A-4BE28C7E9E77}" dt="2020-10-06T04:14:48.872" v="931" actId="1076"/>
          <ac:picMkLst>
            <pc:docMk/>
            <pc:sldMk cId="82100870" sldId="267"/>
            <ac:picMk id="5" creationId="{701EAEBD-44FA-492E-89E0-30692CF7543F}"/>
          </ac:picMkLst>
        </pc:picChg>
      </pc:sldChg>
      <pc:sldChg chg="modSp mod">
        <pc:chgData name="8941547882@utac.u-tokyo.ac.jp" userId="6e05045b-0455-437e-b2af-88b74753b3bb" providerId="ADAL" clId="{4C32FECF-E840-4BD0-B41A-4BE28C7E9E77}" dt="2020-10-06T04:47:56.965" v="2001" actId="20577"/>
        <pc:sldMkLst>
          <pc:docMk/>
          <pc:sldMk cId="406599045" sldId="268"/>
        </pc:sldMkLst>
        <pc:spChg chg="mod">
          <ac:chgData name="8941547882@utac.u-tokyo.ac.jp" userId="6e05045b-0455-437e-b2af-88b74753b3bb" providerId="ADAL" clId="{4C32FECF-E840-4BD0-B41A-4BE28C7E9E77}" dt="2020-10-06T04:47:56.965" v="2001" actId="20577"/>
          <ac:spMkLst>
            <pc:docMk/>
            <pc:sldMk cId="406599045" sldId="268"/>
            <ac:spMk id="2" creationId="{B78F020C-65D5-4868-99EA-8915D184595B}"/>
          </ac:spMkLst>
        </pc:spChg>
        <pc:spChg chg="mod">
          <ac:chgData name="8941547882@utac.u-tokyo.ac.jp" userId="6e05045b-0455-437e-b2af-88b74753b3bb" providerId="ADAL" clId="{4C32FECF-E840-4BD0-B41A-4BE28C7E9E77}" dt="2020-10-06T03:10:48.131" v="20" actId="1076"/>
          <ac:spMkLst>
            <pc:docMk/>
            <pc:sldMk cId="406599045" sldId="268"/>
            <ac:spMk id="8" creationId="{8BCCE526-4CC0-4593-81BB-E525926A839C}"/>
          </ac:spMkLst>
        </pc:spChg>
        <pc:spChg chg="mod">
          <ac:chgData name="8941547882@utac.u-tokyo.ac.jp" userId="6e05045b-0455-437e-b2af-88b74753b3bb" providerId="ADAL" clId="{4C32FECF-E840-4BD0-B41A-4BE28C7E9E77}" dt="2020-10-06T03:10:50.797" v="21" actId="1076"/>
          <ac:spMkLst>
            <pc:docMk/>
            <pc:sldMk cId="406599045" sldId="268"/>
            <ac:spMk id="9" creationId="{A394E9C1-53E7-4616-8476-FFED39918CB3}"/>
          </ac:spMkLst>
        </pc:spChg>
      </pc:sldChg>
      <pc:sldChg chg="addSp delSp modSp mod">
        <pc:chgData name="8941547882@utac.u-tokyo.ac.jp" userId="6e05045b-0455-437e-b2af-88b74753b3bb" providerId="ADAL" clId="{4C32FECF-E840-4BD0-B41A-4BE28C7E9E77}" dt="2020-10-06T04:47:48.893" v="1993" actId="20577"/>
        <pc:sldMkLst>
          <pc:docMk/>
          <pc:sldMk cId="1830847069" sldId="269"/>
        </pc:sldMkLst>
        <pc:spChg chg="mod">
          <ac:chgData name="8941547882@utac.u-tokyo.ac.jp" userId="6e05045b-0455-437e-b2af-88b74753b3bb" providerId="ADAL" clId="{4C32FECF-E840-4BD0-B41A-4BE28C7E9E77}" dt="2020-10-06T04:47:48.893" v="1993" actId="20577"/>
          <ac:spMkLst>
            <pc:docMk/>
            <pc:sldMk cId="1830847069" sldId="269"/>
            <ac:spMk id="2" creationId="{B4A08137-69B4-4905-A156-23D403F560B4}"/>
          </ac:spMkLst>
        </pc:spChg>
        <pc:spChg chg="mod">
          <ac:chgData name="8941547882@utac.u-tokyo.ac.jp" userId="6e05045b-0455-437e-b2af-88b74753b3bb" providerId="ADAL" clId="{4C32FECF-E840-4BD0-B41A-4BE28C7E9E77}" dt="2020-10-06T03:20:15.087" v="677" actId="1076"/>
          <ac:spMkLst>
            <pc:docMk/>
            <pc:sldMk cId="1830847069" sldId="269"/>
            <ac:spMk id="3" creationId="{DFB47CEC-B333-4E97-A543-33F80A615155}"/>
          </ac:spMkLst>
        </pc:spChg>
        <pc:spChg chg="del">
          <ac:chgData name="8941547882@utac.u-tokyo.ac.jp" userId="6e05045b-0455-437e-b2af-88b74753b3bb" providerId="ADAL" clId="{4C32FECF-E840-4BD0-B41A-4BE28C7E9E77}" dt="2020-10-06T03:17:16.727" v="510" actId="478"/>
          <ac:spMkLst>
            <pc:docMk/>
            <pc:sldMk cId="1830847069" sldId="269"/>
            <ac:spMk id="7" creationId="{7F47BF86-F3B9-4BE9-90EE-05DF4D8C1966}"/>
          </ac:spMkLst>
        </pc:spChg>
        <pc:spChg chg="mod">
          <ac:chgData name="8941547882@utac.u-tokyo.ac.jp" userId="6e05045b-0455-437e-b2af-88b74753b3bb" providerId="ADAL" clId="{4C32FECF-E840-4BD0-B41A-4BE28C7E9E77}" dt="2020-10-06T03:17:15.201" v="509" actId="1076"/>
          <ac:spMkLst>
            <pc:docMk/>
            <pc:sldMk cId="1830847069" sldId="269"/>
            <ac:spMk id="8" creationId="{78EE8D4C-9C54-4BD0-83FE-DABC7D38899B}"/>
          </ac:spMkLst>
        </pc:spChg>
        <pc:graphicFrameChg chg="add del mod modGraphic">
          <ac:chgData name="8941547882@utac.u-tokyo.ac.jp" userId="6e05045b-0455-437e-b2af-88b74753b3bb" providerId="ADAL" clId="{4C32FECF-E840-4BD0-B41A-4BE28C7E9E77}" dt="2020-10-06T04:14:15.555" v="921" actId="14100"/>
          <ac:graphicFrameMkLst>
            <pc:docMk/>
            <pc:sldMk cId="1830847069" sldId="269"/>
            <ac:graphicFrameMk id="9" creationId="{4CA8BD6D-238F-457B-A64D-99D5691C2223}"/>
          </ac:graphicFrameMkLst>
        </pc:graphicFrameChg>
        <pc:picChg chg="mod">
          <ac:chgData name="8941547882@utac.u-tokyo.ac.jp" userId="6e05045b-0455-437e-b2af-88b74753b3bb" providerId="ADAL" clId="{4C32FECF-E840-4BD0-B41A-4BE28C7E9E77}" dt="2020-10-06T03:17:13.835" v="508" actId="1076"/>
          <ac:picMkLst>
            <pc:docMk/>
            <pc:sldMk cId="1830847069" sldId="269"/>
            <ac:picMk id="5" creationId="{A452DC68-D429-418F-B43F-698602FB7DB2}"/>
          </ac:picMkLst>
        </pc:picChg>
        <pc:picChg chg="del">
          <ac:chgData name="8941547882@utac.u-tokyo.ac.jp" userId="6e05045b-0455-437e-b2af-88b74753b3bb" providerId="ADAL" clId="{4C32FECF-E840-4BD0-B41A-4BE28C7E9E77}" dt="2020-10-06T03:17:09.648" v="507" actId="478"/>
          <ac:picMkLst>
            <pc:docMk/>
            <pc:sldMk cId="1830847069" sldId="269"/>
            <ac:picMk id="6" creationId="{FAC7071A-4BC1-4A38-9752-545BE68C841A}"/>
          </ac:picMkLst>
        </pc:picChg>
      </pc:sldChg>
      <pc:sldChg chg="modSp mod">
        <pc:chgData name="8941547882@utac.u-tokyo.ac.jp" userId="6e05045b-0455-437e-b2af-88b74753b3bb" providerId="ADAL" clId="{4C32FECF-E840-4BD0-B41A-4BE28C7E9E77}" dt="2020-10-06T04:45:34.129" v="1873" actId="20577"/>
        <pc:sldMkLst>
          <pc:docMk/>
          <pc:sldMk cId="443205475" sldId="271"/>
        </pc:sldMkLst>
        <pc:spChg chg="mod">
          <ac:chgData name="8941547882@utac.u-tokyo.ac.jp" userId="6e05045b-0455-437e-b2af-88b74753b3bb" providerId="ADAL" clId="{4C32FECF-E840-4BD0-B41A-4BE28C7E9E77}" dt="2020-10-06T04:45:34.129" v="1873" actId="20577"/>
          <ac:spMkLst>
            <pc:docMk/>
            <pc:sldMk cId="443205475" sldId="271"/>
            <ac:spMk id="2" creationId="{B95E42AE-4D05-4643-AB86-64928BE5C90B}"/>
          </ac:spMkLst>
        </pc:spChg>
      </pc:sldChg>
      <pc:sldChg chg="addSp modSp mod ord">
        <pc:chgData name="8941547882@utac.u-tokyo.ac.jp" userId="6e05045b-0455-437e-b2af-88b74753b3bb" providerId="ADAL" clId="{4C32FECF-E840-4BD0-B41A-4BE28C7E9E77}" dt="2020-10-06T04:48:09.118" v="2007" actId="20577"/>
        <pc:sldMkLst>
          <pc:docMk/>
          <pc:sldMk cId="876724049" sldId="272"/>
        </pc:sldMkLst>
        <pc:spChg chg="mod">
          <ac:chgData name="8941547882@utac.u-tokyo.ac.jp" userId="6e05045b-0455-437e-b2af-88b74753b3bb" providerId="ADAL" clId="{4C32FECF-E840-4BD0-B41A-4BE28C7E9E77}" dt="2020-10-06T04:48:09.118" v="2007" actId="20577"/>
          <ac:spMkLst>
            <pc:docMk/>
            <pc:sldMk cId="876724049" sldId="272"/>
            <ac:spMk id="2" creationId="{A15ED587-689B-4661-8F58-82BAF55219C1}"/>
          </ac:spMkLst>
        </pc:spChg>
        <pc:spChg chg="add mod">
          <ac:chgData name="8941547882@utac.u-tokyo.ac.jp" userId="6e05045b-0455-437e-b2af-88b74753b3bb" providerId="ADAL" clId="{4C32FECF-E840-4BD0-B41A-4BE28C7E9E77}" dt="2020-10-06T04:11:24.374" v="715" actId="1076"/>
          <ac:spMkLst>
            <pc:docMk/>
            <pc:sldMk cId="876724049" sldId="272"/>
            <ac:spMk id="6" creationId="{838AD9FF-4769-4DE3-8FCB-1770410FBC66}"/>
          </ac:spMkLst>
        </pc:spChg>
      </pc:sldChg>
      <pc:sldChg chg="addSp delSp modSp mod ord">
        <pc:chgData name="8941547882@utac.u-tokyo.ac.jp" userId="6e05045b-0455-437e-b2af-88b74753b3bb" providerId="ADAL" clId="{4C32FECF-E840-4BD0-B41A-4BE28C7E9E77}" dt="2020-10-06T05:00:10.940" v="2578" actId="14100"/>
        <pc:sldMkLst>
          <pc:docMk/>
          <pc:sldMk cId="229703555" sldId="273"/>
        </pc:sldMkLst>
        <pc:spChg chg="mod">
          <ac:chgData name="8941547882@utac.u-tokyo.ac.jp" userId="6e05045b-0455-437e-b2af-88b74753b3bb" providerId="ADAL" clId="{4C32FECF-E840-4BD0-B41A-4BE28C7E9E77}" dt="2020-10-06T04:47:26.690" v="1983" actId="20577"/>
          <ac:spMkLst>
            <pc:docMk/>
            <pc:sldMk cId="229703555" sldId="273"/>
            <ac:spMk id="2" creationId="{DF6295C4-490E-4947-86E9-FD20578154F6}"/>
          </ac:spMkLst>
        </pc:spChg>
        <pc:spChg chg="mod">
          <ac:chgData name="8941547882@utac.u-tokyo.ac.jp" userId="6e05045b-0455-437e-b2af-88b74753b3bb" providerId="ADAL" clId="{4C32FECF-E840-4BD0-B41A-4BE28C7E9E77}" dt="2020-10-06T04:58:44.469" v="2486" actId="404"/>
          <ac:spMkLst>
            <pc:docMk/>
            <pc:sldMk cId="229703555" sldId="273"/>
            <ac:spMk id="3" creationId="{B54B4581-34C7-4B95-8E72-8E36B640DA9C}"/>
          </ac:spMkLst>
        </pc:spChg>
        <pc:spChg chg="mod">
          <ac:chgData name="8941547882@utac.u-tokyo.ac.jp" userId="6e05045b-0455-437e-b2af-88b74753b3bb" providerId="ADAL" clId="{4C32FECF-E840-4BD0-B41A-4BE28C7E9E77}" dt="2020-10-06T04:59:50.031" v="2570" actId="1076"/>
          <ac:spMkLst>
            <pc:docMk/>
            <pc:sldMk cId="229703555" sldId="273"/>
            <ac:spMk id="4" creationId="{FC3A6F7A-78AC-41B2-901C-B5149CDACF78}"/>
          </ac:spMkLst>
        </pc:spChg>
        <pc:spChg chg="mod">
          <ac:chgData name="8941547882@utac.u-tokyo.ac.jp" userId="6e05045b-0455-437e-b2af-88b74753b3bb" providerId="ADAL" clId="{4C32FECF-E840-4BD0-B41A-4BE28C7E9E77}" dt="2020-10-06T04:59:36.391" v="2566" actId="1076"/>
          <ac:spMkLst>
            <pc:docMk/>
            <pc:sldMk cId="229703555" sldId="273"/>
            <ac:spMk id="5" creationId="{4808D84A-DACB-4A57-8D34-5FBCB93D2C87}"/>
          </ac:spMkLst>
        </pc:spChg>
        <pc:spChg chg="mod">
          <ac:chgData name="8941547882@utac.u-tokyo.ac.jp" userId="6e05045b-0455-437e-b2af-88b74753b3bb" providerId="ADAL" clId="{4C32FECF-E840-4BD0-B41A-4BE28C7E9E77}" dt="2020-10-06T04:58:44.469" v="2486" actId="404"/>
          <ac:spMkLst>
            <pc:docMk/>
            <pc:sldMk cId="229703555" sldId="273"/>
            <ac:spMk id="6" creationId="{51745E48-E4EC-4325-81C8-53E8584E71E5}"/>
          </ac:spMkLst>
        </pc:spChg>
        <pc:spChg chg="mod">
          <ac:chgData name="8941547882@utac.u-tokyo.ac.jp" userId="6e05045b-0455-437e-b2af-88b74753b3bb" providerId="ADAL" clId="{4C32FECF-E840-4BD0-B41A-4BE28C7E9E77}" dt="2020-10-06T04:58:44.469" v="2486" actId="404"/>
          <ac:spMkLst>
            <pc:docMk/>
            <pc:sldMk cId="229703555" sldId="273"/>
            <ac:spMk id="7" creationId="{92023B98-4409-456B-9C97-065183B381DE}"/>
          </ac:spMkLst>
        </pc:spChg>
        <pc:spChg chg="mod">
          <ac:chgData name="8941547882@utac.u-tokyo.ac.jp" userId="6e05045b-0455-437e-b2af-88b74753b3bb" providerId="ADAL" clId="{4C32FECF-E840-4BD0-B41A-4BE28C7E9E77}" dt="2020-10-06T05:00:10.940" v="2578" actId="14100"/>
          <ac:spMkLst>
            <pc:docMk/>
            <pc:sldMk cId="229703555" sldId="273"/>
            <ac:spMk id="8" creationId="{689D2E96-273D-4E3C-875F-7A4A68292D3D}"/>
          </ac:spMkLst>
        </pc:spChg>
        <pc:spChg chg="add del mod">
          <ac:chgData name="8941547882@utac.u-tokyo.ac.jp" userId="6e05045b-0455-437e-b2af-88b74753b3bb" providerId="ADAL" clId="{4C32FECF-E840-4BD0-B41A-4BE28C7E9E77}" dt="2020-10-06T04:57:11.634" v="2406"/>
          <ac:spMkLst>
            <pc:docMk/>
            <pc:sldMk cId="229703555" sldId="273"/>
            <ac:spMk id="10" creationId="{764169E1-0378-4158-86E6-E70BE1D5FC65}"/>
          </ac:spMkLst>
        </pc:spChg>
        <pc:spChg chg="add mod">
          <ac:chgData name="8941547882@utac.u-tokyo.ac.jp" userId="6e05045b-0455-437e-b2af-88b74753b3bb" providerId="ADAL" clId="{4C32FECF-E840-4BD0-B41A-4BE28C7E9E77}" dt="2020-10-06T05:00:07.830" v="2577" actId="1076"/>
          <ac:spMkLst>
            <pc:docMk/>
            <pc:sldMk cId="229703555" sldId="273"/>
            <ac:spMk id="11" creationId="{33E6515F-093B-4350-B3D3-95440B41418A}"/>
          </ac:spMkLst>
        </pc:spChg>
        <pc:spChg chg="add del mod">
          <ac:chgData name="8941547882@utac.u-tokyo.ac.jp" userId="6e05045b-0455-437e-b2af-88b74753b3bb" providerId="ADAL" clId="{4C32FECF-E840-4BD0-B41A-4BE28C7E9E77}" dt="2020-10-06T04:57:11.631" v="2404" actId="478"/>
          <ac:spMkLst>
            <pc:docMk/>
            <pc:sldMk cId="229703555" sldId="273"/>
            <ac:spMk id="12" creationId="{BDA45034-BEA9-4CB6-838C-C27E17149459}"/>
          </ac:spMkLst>
        </pc:spChg>
        <pc:spChg chg="add mod">
          <ac:chgData name="8941547882@utac.u-tokyo.ac.jp" userId="6e05045b-0455-437e-b2af-88b74753b3bb" providerId="ADAL" clId="{4C32FECF-E840-4BD0-B41A-4BE28C7E9E77}" dt="2020-10-06T05:00:05.255" v="2575" actId="14100"/>
          <ac:spMkLst>
            <pc:docMk/>
            <pc:sldMk cId="229703555" sldId="273"/>
            <ac:spMk id="14" creationId="{24ACB1A2-2768-41B0-88A4-CB5B2751A727}"/>
          </ac:spMkLst>
        </pc:spChg>
        <pc:spChg chg="add mod">
          <ac:chgData name="8941547882@utac.u-tokyo.ac.jp" userId="6e05045b-0455-437e-b2af-88b74753b3bb" providerId="ADAL" clId="{4C32FECF-E840-4BD0-B41A-4BE28C7E9E77}" dt="2020-10-06T05:00:03.412" v="2573" actId="14100"/>
          <ac:spMkLst>
            <pc:docMk/>
            <pc:sldMk cId="229703555" sldId="273"/>
            <ac:spMk id="16" creationId="{F91EBC2F-5E69-40EF-82E7-56DCB63695C7}"/>
          </ac:spMkLst>
        </pc:spChg>
        <pc:spChg chg="add mod">
          <ac:chgData name="8941547882@utac.u-tokyo.ac.jp" userId="6e05045b-0455-437e-b2af-88b74753b3bb" providerId="ADAL" clId="{4C32FECF-E840-4BD0-B41A-4BE28C7E9E77}" dt="2020-10-06T04:59:46.925" v="2569" actId="1076"/>
          <ac:spMkLst>
            <pc:docMk/>
            <pc:sldMk cId="229703555" sldId="273"/>
            <ac:spMk id="17" creationId="{C87A374C-0A7B-4C62-B06B-59124D4EE8AF}"/>
          </ac:spMkLst>
        </pc:spChg>
      </pc:sldChg>
      <pc:sldChg chg="add">
        <pc:chgData name="8941547882@utac.u-tokyo.ac.jp" userId="6e05045b-0455-437e-b2af-88b74753b3bb" providerId="ADAL" clId="{4C32FECF-E840-4BD0-B41A-4BE28C7E9E77}" dt="2020-10-06T04:52:55.067" v="2387"/>
        <pc:sldMkLst>
          <pc:docMk/>
          <pc:sldMk cId="56582110" sldId="293"/>
        </pc:sldMkLst>
      </pc:sldChg>
      <pc:sldChg chg="add">
        <pc:chgData name="8941547882@utac.u-tokyo.ac.jp" userId="6e05045b-0455-437e-b2af-88b74753b3bb" providerId="ADAL" clId="{4C32FECF-E840-4BD0-B41A-4BE28C7E9E77}" dt="2020-10-06T04:13:22.688" v="868"/>
        <pc:sldMkLst>
          <pc:docMk/>
          <pc:sldMk cId="0" sldId="305"/>
        </pc:sldMkLst>
      </pc:sldChg>
      <pc:sldChg chg="modSp add del mod">
        <pc:chgData name="8941547882@utac.u-tokyo.ac.jp" userId="6e05045b-0455-437e-b2af-88b74753b3bb" providerId="ADAL" clId="{4C32FECF-E840-4BD0-B41A-4BE28C7E9E77}" dt="2020-10-06T03:06:37.269" v="10" actId="47"/>
        <pc:sldMkLst>
          <pc:docMk/>
          <pc:sldMk cId="0" sldId="311"/>
        </pc:sldMkLst>
        <pc:spChg chg="mod">
          <ac:chgData name="8941547882@utac.u-tokyo.ac.jp" userId="6e05045b-0455-437e-b2af-88b74753b3bb" providerId="ADAL" clId="{4C32FECF-E840-4BD0-B41A-4BE28C7E9E77}" dt="2020-10-06T03:06:10.839" v="4"/>
          <ac:spMkLst>
            <pc:docMk/>
            <pc:sldMk cId="0" sldId="311"/>
            <ac:spMk id="3" creationId="{00000000-0000-0000-0000-000000000000}"/>
          </ac:spMkLst>
        </pc:spChg>
      </pc:sldChg>
      <pc:sldChg chg="addSp modSp new mod">
        <pc:chgData name="8941547882@utac.u-tokyo.ac.jp" userId="6e05045b-0455-437e-b2af-88b74753b3bb" providerId="ADAL" clId="{4C32FECF-E840-4BD0-B41A-4BE28C7E9E77}" dt="2020-10-06T04:45:14.736" v="1864" actId="20577"/>
        <pc:sldMkLst>
          <pc:docMk/>
          <pc:sldMk cId="3059746091" sldId="312"/>
        </pc:sldMkLst>
        <pc:spChg chg="mod">
          <ac:chgData name="8941547882@utac.u-tokyo.ac.jp" userId="6e05045b-0455-437e-b2af-88b74753b3bb" providerId="ADAL" clId="{4C32FECF-E840-4BD0-B41A-4BE28C7E9E77}" dt="2020-10-06T04:45:14.736" v="1864" actId="20577"/>
          <ac:spMkLst>
            <pc:docMk/>
            <pc:sldMk cId="3059746091" sldId="312"/>
            <ac:spMk id="2" creationId="{055EAF03-2C17-47D4-A7CE-B0A75D3BC65C}"/>
          </ac:spMkLst>
        </pc:spChg>
        <pc:spChg chg="add mod">
          <ac:chgData name="8941547882@utac.u-tokyo.ac.jp" userId="6e05045b-0455-437e-b2af-88b74753b3bb" providerId="ADAL" clId="{4C32FECF-E840-4BD0-B41A-4BE28C7E9E77}" dt="2020-10-06T03:06:18.793" v="7" actId="1076"/>
          <ac:spMkLst>
            <pc:docMk/>
            <pc:sldMk cId="3059746091" sldId="312"/>
            <ac:spMk id="4" creationId="{9CEC82EE-5F4B-49A4-8419-337CCD232753}"/>
          </ac:spMkLst>
        </pc:spChg>
        <pc:spChg chg="add mod">
          <ac:chgData name="8941547882@utac.u-tokyo.ac.jp" userId="6e05045b-0455-437e-b2af-88b74753b3bb" providerId="ADAL" clId="{4C32FECF-E840-4BD0-B41A-4BE28C7E9E77}" dt="2020-10-06T03:06:30.610" v="9" actId="1076"/>
          <ac:spMkLst>
            <pc:docMk/>
            <pc:sldMk cId="3059746091" sldId="312"/>
            <ac:spMk id="6" creationId="{DE47E4A2-95C3-4EAA-91C5-90574357624D}"/>
          </ac:spMkLst>
        </pc:spChg>
        <pc:spChg chg="add mod">
          <ac:chgData name="8941547882@utac.u-tokyo.ac.jp" userId="6e05045b-0455-437e-b2af-88b74753b3bb" providerId="ADAL" clId="{4C32FECF-E840-4BD0-B41A-4BE28C7E9E77}" dt="2020-10-06T03:06:30.610" v="9" actId="1076"/>
          <ac:spMkLst>
            <pc:docMk/>
            <pc:sldMk cId="3059746091" sldId="312"/>
            <ac:spMk id="8" creationId="{F58542C5-380F-4C50-BB7A-76ADF85738CF}"/>
          </ac:spMkLst>
        </pc:spChg>
        <pc:picChg chg="add mod">
          <ac:chgData name="8941547882@utac.u-tokyo.ac.jp" userId="6e05045b-0455-437e-b2af-88b74753b3bb" providerId="ADAL" clId="{4C32FECF-E840-4BD0-B41A-4BE28C7E9E77}" dt="2020-10-06T03:06:30.610" v="9" actId="1076"/>
          <ac:picMkLst>
            <pc:docMk/>
            <pc:sldMk cId="3059746091" sldId="312"/>
            <ac:picMk id="10" creationId="{952FB073-3CFD-4A1C-8C8A-0B77629D5D3E}"/>
          </ac:picMkLst>
        </pc:picChg>
      </pc:sldChg>
      <pc:sldChg chg="add">
        <pc:chgData name="8941547882@utac.u-tokyo.ac.jp" userId="6e05045b-0455-437e-b2af-88b74753b3bb" providerId="ADAL" clId="{4C32FECF-E840-4BD0-B41A-4BE28C7E9E77}" dt="2020-10-06T03:10:09.341" v="17"/>
        <pc:sldMkLst>
          <pc:docMk/>
          <pc:sldMk cId="2363022242" sldId="313"/>
        </pc:sldMkLst>
      </pc:sldChg>
      <pc:sldChg chg="modSp new mod">
        <pc:chgData name="8941547882@utac.u-tokyo.ac.jp" userId="6e05045b-0455-437e-b2af-88b74753b3bb" providerId="ADAL" clId="{4C32FECF-E840-4BD0-B41A-4BE28C7E9E77}" dt="2020-10-06T04:47:46.118" v="1991" actId="20577"/>
        <pc:sldMkLst>
          <pc:docMk/>
          <pc:sldMk cId="4280664260" sldId="314"/>
        </pc:sldMkLst>
        <pc:spChg chg="mod">
          <ac:chgData name="8941547882@utac.u-tokyo.ac.jp" userId="6e05045b-0455-437e-b2af-88b74753b3bb" providerId="ADAL" clId="{4C32FECF-E840-4BD0-B41A-4BE28C7E9E77}" dt="2020-10-06T04:47:46.118" v="1991" actId="20577"/>
          <ac:spMkLst>
            <pc:docMk/>
            <pc:sldMk cId="4280664260" sldId="314"/>
            <ac:spMk id="2" creationId="{F90C4658-3B21-4D40-891F-D74C23077096}"/>
          </ac:spMkLst>
        </pc:spChg>
        <pc:spChg chg="mod">
          <ac:chgData name="8941547882@utac.u-tokyo.ac.jp" userId="6e05045b-0455-437e-b2af-88b74753b3bb" providerId="ADAL" clId="{4C32FECF-E840-4BD0-B41A-4BE28C7E9E77}" dt="2020-10-06T03:12:33.964" v="296"/>
          <ac:spMkLst>
            <pc:docMk/>
            <pc:sldMk cId="4280664260" sldId="314"/>
            <ac:spMk id="3" creationId="{9C8A70A0-9B8B-4E71-9436-1E3E282B54E1}"/>
          </ac:spMkLst>
        </pc:spChg>
      </pc:sldChg>
      <pc:sldChg chg="addSp modSp new del mod ord">
        <pc:chgData name="8941547882@utac.u-tokyo.ac.jp" userId="6e05045b-0455-437e-b2af-88b74753b3bb" providerId="ADAL" clId="{4C32FECF-E840-4BD0-B41A-4BE28C7E9E77}" dt="2020-10-06T04:24:51.398" v="1741" actId="47"/>
        <pc:sldMkLst>
          <pc:docMk/>
          <pc:sldMk cId="818868911" sldId="315"/>
        </pc:sldMkLst>
        <pc:spChg chg="mod">
          <ac:chgData name="8941547882@utac.u-tokyo.ac.jp" userId="6e05045b-0455-437e-b2af-88b74753b3bb" providerId="ADAL" clId="{4C32FECF-E840-4BD0-B41A-4BE28C7E9E77}" dt="2020-10-06T03:13:44.158" v="351"/>
          <ac:spMkLst>
            <pc:docMk/>
            <pc:sldMk cId="818868911" sldId="315"/>
            <ac:spMk id="2" creationId="{911EE6B6-93D1-4561-B07B-131A7977B6D5}"/>
          </ac:spMkLst>
        </pc:spChg>
        <pc:spChg chg="mod">
          <ac:chgData name="8941547882@utac.u-tokyo.ac.jp" userId="6e05045b-0455-437e-b2af-88b74753b3bb" providerId="ADAL" clId="{4C32FECF-E840-4BD0-B41A-4BE28C7E9E77}" dt="2020-10-06T03:14:33.101" v="458"/>
          <ac:spMkLst>
            <pc:docMk/>
            <pc:sldMk cId="818868911" sldId="315"/>
            <ac:spMk id="3" creationId="{27A79F18-01ED-4FFF-B243-B36DE9259293}"/>
          </ac:spMkLst>
        </pc:spChg>
        <pc:spChg chg="add mod">
          <ac:chgData name="8941547882@utac.u-tokyo.ac.jp" userId="6e05045b-0455-437e-b2af-88b74753b3bb" providerId="ADAL" clId="{4C32FECF-E840-4BD0-B41A-4BE28C7E9E77}" dt="2020-10-06T03:14:38.317" v="459" actId="14100"/>
          <ac:spMkLst>
            <pc:docMk/>
            <pc:sldMk cId="818868911" sldId="315"/>
            <ac:spMk id="5" creationId="{19D5CAF9-5898-4D99-A562-B363EE703260}"/>
          </ac:spMkLst>
        </pc:spChg>
        <pc:spChg chg="add mod">
          <ac:chgData name="8941547882@utac.u-tokyo.ac.jp" userId="6e05045b-0455-437e-b2af-88b74753b3bb" providerId="ADAL" clId="{4C32FECF-E840-4BD0-B41A-4BE28C7E9E77}" dt="2020-10-06T03:14:47.939" v="462" actId="1076"/>
          <ac:spMkLst>
            <pc:docMk/>
            <pc:sldMk cId="818868911" sldId="315"/>
            <ac:spMk id="7" creationId="{31C6C7DD-329A-4F3D-9C28-BE2753DBB96B}"/>
          </ac:spMkLst>
        </pc:spChg>
        <pc:spChg chg="mod">
          <ac:chgData name="8941547882@utac.u-tokyo.ac.jp" userId="6e05045b-0455-437e-b2af-88b74753b3bb" providerId="ADAL" clId="{4C32FECF-E840-4BD0-B41A-4BE28C7E9E77}" dt="2020-10-06T03:14:51.883" v="463"/>
          <ac:spMkLst>
            <pc:docMk/>
            <pc:sldMk cId="818868911" sldId="315"/>
            <ac:spMk id="9" creationId="{2C299405-A439-4467-A61C-B60F88557B05}"/>
          </ac:spMkLst>
        </pc:spChg>
        <pc:spChg chg="add mod">
          <ac:chgData name="8941547882@utac.u-tokyo.ac.jp" userId="6e05045b-0455-437e-b2af-88b74753b3bb" providerId="ADAL" clId="{4C32FECF-E840-4BD0-B41A-4BE28C7E9E77}" dt="2020-10-06T03:16:32.241" v="506" actId="1076"/>
          <ac:spMkLst>
            <pc:docMk/>
            <pc:sldMk cId="818868911" sldId="315"/>
            <ac:spMk id="26" creationId="{66E9EE57-CF05-4750-97C4-B250F992AA1F}"/>
          </ac:spMkLst>
        </pc:spChg>
        <pc:spChg chg="add mod">
          <ac:chgData name="8941547882@utac.u-tokyo.ac.jp" userId="6e05045b-0455-437e-b2af-88b74753b3bb" providerId="ADAL" clId="{4C32FECF-E840-4BD0-B41A-4BE28C7E9E77}" dt="2020-10-06T04:23:42.253" v="1731" actId="1076"/>
          <ac:spMkLst>
            <pc:docMk/>
            <pc:sldMk cId="818868911" sldId="315"/>
            <ac:spMk id="27" creationId="{28B19B5B-9B6C-43E0-9431-E57A583915F5}"/>
          </ac:spMkLst>
        </pc:spChg>
        <pc:grpChg chg="add mod">
          <ac:chgData name="8941547882@utac.u-tokyo.ac.jp" userId="6e05045b-0455-437e-b2af-88b74753b3bb" providerId="ADAL" clId="{4C32FECF-E840-4BD0-B41A-4BE28C7E9E77}" dt="2020-10-06T03:15:00.284" v="466" actId="1076"/>
          <ac:grpSpMkLst>
            <pc:docMk/>
            <pc:sldMk cId="818868911" sldId="315"/>
            <ac:grpSpMk id="8" creationId="{274DE201-74BB-402F-AEA6-7A030BCE1F27}"/>
          </ac:grpSpMkLst>
        </pc:grpChg>
        <pc:cxnChg chg="mod">
          <ac:chgData name="8941547882@utac.u-tokyo.ac.jp" userId="6e05045b-0455-437e-b2af-88b74753b3bb" providerId="ADAL" clId="{4C32FECF-E840-4BD0-B41A-4BE28C7E9E77}" dt="2020-10-06T03:14:51.883" v="463"/>
          <ac:cxnSpMkLst>
            <pc:docMk/>
            <pc:sldMk cId="818868911" sldId="315"/>
            <ac:cxnSpMk id="10" creationId="{D3159A93-364B-42AC-AE50-5E279151620B}"/>
          </ac:cxnSpMkLst>
        </pc:cxnChg>
        <pc:cxnChg chg="mod">
          <ac:chgData name="8941547882@utac.u-tokyo.ac.jp" userId="6e05045b-0455-437e-b2af-88b74753b3bb" providerId="ADAL" clId="{4C32FECF-E840-4BD0-B41A-4BE28C7E9E77}" dt="2020-10-06T03:14:51.883" v="463"/>
          <ac:cxnSpMkLst>
            <pc:docMk/>
            <pc:sldMk cId="818868911" sldId="315"/>
            <ac:cxnSpMk id="11" creationId="{790D15C0-A4A8-402C-ABCC-C0F4A8983B05}"/>
          </ac:cxnSpMkLst>
        </pc:cxnChg>
        <pc:cxnChg chg="mod">
          <ac:chgData name="8941547882@utac.u-tokyo.ac.jp" userId="6e05045b-0455-437e-b2af-88b74753b3bb" providerId="ADAL" clId="{4C32FECF-E840-4BD0-B41A-4BE28C7E9E77}" dt="2020-10-06T03:14:51.883" v="463"/>
          <ac:cxnSpMkLst>
            <pc:docMk/>
            <pc:sldMk cId="818868911" sldId="315"/>
            <ac:cxnSpMk id="12" creationId="{35C9E5F3-7E3B-4196-988F-7C75A34AD886}"/>
          </ac:cxnSpMkLst>
        </pc:cxnChg>
        <pc:cxnChg chg="mod">
          <ac:chgData name="8941547882@utac.u-tokyo.ac.jp" userId="6e05045b-0455-437e-b2af-88b74753b3bb" providerId="ADAL" clId="{4C32FECF-E840-4BD0-B41A-4BE28C7E9E77}" dt="2020-10-06T03:14:51.883" v="463"/>
          <ac:cxnSpMkLst>
            <pc:docMk/>
            <pc:sldMk cId="818868911" sldId="315"/>
            <ac:cxnSpMk id="13" creationId="{E0A200A4-DBBE-413B-B478-D527E47AA01F}"/>
          </ac:cxnSpMkLst>
        </pc:cxnChg>
        <pc:cxnChg chg="mod">
          <ac:chgData name="8941547882@utac.u-tokyo.ac.jp" userId="6e05045b-0455-437e-b2af-88b74753b3bb" providerId="ADAL" clId="{4C32FECF-E840-4BD0-B41A-4BE28C7E9E77}" dt="2020-10-06T03:14:51.883" v="463"/>
          <ac:cxnSpMkLst>
            <pc:docMk/>
            <pc:sldMk cId="818868911" sldId="315"/>
            <ac:cxnSpMk id="14" creationId="{4CDDB8C2-DBE6-4A26-B5C2-161CC6F762C3}"/>
          </ac:cxnSpMkLst>
        </pc:cxnChg>
        <pc:cxnChg chg="mod">
          <ac:chgData name="8941547882@utac.u-tokyo.ac.jp" userId="6e05045b-0455-437e-b2af-88b74753b3bb" providerId="ADAL" clId="{4C32FECF-E840-4BD0-B41A-4BE28C7E9E77}" dt="2020-10-06T03:14:51.883" v="463"/>
          <ac:cxnSpMkLst>
            <pc:docMk/>
            <pc:sldMk cId="818868911" sldId="315"/>
            <ac:cxnSpMk id="15" creationId="{EC600711-FD59-4D79-A90E-43B39073F787}"/>
          </ac:cxnSpMkLst>
        </pc:cxnChg>
        <pc:cxnChg chg="add mod">
          <ac:chgData name="8941547882@utac.u-tokyo.ac.jp" userId="6e05045b-0455-437e-b2af-88b74753b3bb" providerId="ADAL" clId="{4C32FECF-E840-4BD0-B41A-4BE28C7E9E77}" dt="2020-10-06T03:15:30.162" v="473" actId="1582"/>
          <ac:cxnSpMkLst>
            <pc:docMk/>
            <pc:sldMk cId="818868911" sldId="315"/>
            <ac:cxnSpMk id="17" creationId="{8180ACB6-73E4-4921-9275-75815CB8C4E2}"/>
          </ac:cxnSpMkLst>
        </pc:cxnChg>
        <pc:cxnChg chg="add mod">
          <ac:chgData name="8941547882@utac.u-tokyo.ac.jp" userId="6e05045b-0455-437e-b2af-88b74753b3bb" providerId="ADAL" clId="{4C32FECF-E840-4BD0-B41A-4BE28C7E9E77}" dt="2020-10-06T03:15:37.467" v="476" actId="14100"/>
          <ac:cxnSpMkLst>
            <pc:docMk/>
            <pc:sldMk cId="818868911" sldId="315"/>
            <ac:cxnSpMk id="20" creationId="{54FD8125-6520-44E6-953E-95622822E153}"/>
          </ac:cxnSpMkLst>
        </pc:cxnChg>
        <pc:cxnChg chg="add mod">
          <ac:chgData name="8941547882@utac.u-tokyo.ac.jp" userId="6e05045b-0455-437e-b2af-88b74753b3bb" providerId="ADAL" clId="{4C32FECF-E840-4BD0-B41A-4BE28C7E9E77}" dt="2020-10-06T03:16:12.121" v="487" actId="1582"/>
          <ac:cxnSpMkLst>
            <pc:docMk/>
            <pc:sldMk cId="818868911" sldId="315"/>
            <ac:cxnSpMk id="22" creationId="{FE4B603C-14BD-4614-914B-BDEA9407B868}"/>
          </ac:cxnSpMkLst>
        </pc:cxnChg>
      </pc:sldChg>
      <pc:sldChg chg="modSp new mod">
        <pc:chgData name="8941547882@utac.u-tokyo.ac.jp" userId="6e05045b-0455-437e-b2af-88b74753b3bb" providerId="ADAL" clId="{4C32FECF-E840-4BD0-B41A-4BE28C7E9E77}" dt="2020-10-06T04:48:02.102" v="2003" actId="20577"/>
        <pc:sldMkLst>
          <pc:docMk/>
          <pc:sldMk cId="3890281046" sldId="316"/>
        </pc:sldMkLst>
        <pc:spChg chg="mod">
          <ac:chgData name="8941547882@utac.u-tokyo.ac.jp" userId="6e05045b-0455-437e-b2af-88b74753b3bb" providerId="ADAL" clId="{4C32FECF-E840-4BD0-B41A-4BE28C7E9E77}" dt="2020-10-06T04:48:02.102" v="2003" actId="20577"/>
          <ac:spMkLst>
            <pc:docMk/>
            <pc:sldMk cId="3890281046" sldId="316"/>
            <ac:spMk id="2" creationId="{C636E839-3E4D-4A98-9F96-0FED9EE37DD3}"/>
          </ac:spMkLst>
        </pc:spChg>
        <pc:spChg chg="mod">
          <ac:chgData name="8941547882@utac.u-tokyo.ac.jp" userId="6e05045b-0455-437e-b2af-88b74753b3bb" providerId="ADAL" clId="{4C32FECF-E840-4BD0-B41A-4BE28C7E9E77}" dt="2020-10-06T04:12:08.546" v="867" actId="20577"/>
          <ac:spMkLst>
            <pc:docMk/>
            <pc:sldMk cId="3890281046" sldId="316"/>
            <ac:spMk id="3" creationId="{35EA9DA4-F4DF-4B7E-95E1-EB3351826130}"/>
          </ac:spMkLst>
        </pc:spChg>
      </pc:sldChg>
    </pc:docChg>
  </pc:docChgLst>
  <pc:docChgLst>
    <pc:chgData name="今井　隆太" userId="6e05045b-0455-437e-b2af-88b74753b3bb" providerId="ADAL" clId="{00117060-5CD0-41B5-ACC8-8DA65FEA1B90}"/>
    <pc:docChg chg="undo custSel addSld delSld modSld sldOrd modNotesMaster">
      <pc:chgData name="今井　隆太" userId="6e05045b-0455-437e-b2af-88b74753b3bb" providerId="ADAL" clId="{00117060-5CD0-41B5-ACC8-8DA65FEA1B90}" dt="2020-10-06T07:24:12.783" v="4777"/>
      <pc:docMkLst>
        <pc:docMk/>
      </pc:docMkLst>
      <pc:sldChg chg="addSp delSp modSp new mod chgLayout">
        <pc:chgData name="今井　隆太" userId="6e05045b-0455-437e-b2af-88b74753b3bb" providerId="ADAL" clId="{00117060-5CD0-41B5-ACC8-8DA65FEA1B90}" dt="2020-10-02T01:19:59.642" v="144"/>
        <pc:sldMkLst>
          <pc:docMk/>
          <pc:sldMk cId="2888171020" sldId="256"/>
        </pc:sldMkLst>
        <pc:spChg chg="del">
          <ac:chgData name="今井　隆太" userId="6e05045b-0455-437e-b2af-88b74753b3bb" providerId="ADAL" clId="{00117060-5CD0-41B5-ACC8-8DA65FEA1B90}" dt="2020-10-02T01:19:21.361" v="1" actId="700"/>
          <ac:spMkLst>
            <pc:docMk/>
            <pc:sldMk cId="2888171020" sldId="256"/>
            <ac:spMk id="2" creationId="{5D1F59D2-6DFC-4C66-97D6-F6E401DD8D67}"/>
          </ac:spMkLst>
        </pc:spChg>
        <pc:spChg chg="del">
          <ac:chgData name="今井　隆太" userId="6e05045b-0455-437e-b2af-88b74753b3bb" providerId="ADAL" clId="{00117060-5CD0-41B5-ACC8-8DA65FEA1B90}" dt="2020-10-02T01:19:21.361" v="1" actId="700"/>
          <ac:spMkLst>
            <pc:docMk/>
            <pc:sldMk cId="2888171020" sldId="256"/>
            <ac:spMk id="3" creationId="{9236AA82-7D01-448E-B388-7595826E18D8}"/>
          </ac:spMkLst>
        </pc:spChg>
        <pc:spChg chg="add mod ord">
          <ac:chgData name="今井　隆太" userId="6e05045b-0455-437e-b2af-88b74753b3bb" providerId="ADAL" clId="{00117060-5CD0-41B5-ACC8-8DA65FEA1B90}" dt="2020-10-02T01:19:41.392" v="87"/>
          <ac:spMkLst>
            <pc:docMk/>
            <pc:sldMk cId="2888171020" sldId="256"/>
            <ac:spMk id="4" creationId="{FF4F6B99-17F1-49C7-A693-CC01ABA59F47}"/>
          </ac:spMkLst>
        </pc:spChg>
        <pc:spChg chg="add mod ord">
          <ac:chgData name="今井　隆太" userId="6e05045b-0455-437e-b2af-88b74753b3bb" providerId="ADAL" clId="{00117060-5CD0-41B5-ACC8-8DA65FEA1B90}" dt="2020-10-02T01:19:59.642" v="144"/>
          <ac:spMkLst>
            <pc:docMk/>
            <pc:sldMk cId="2888171020" sldId="256"/>
            <ac:spMk id="5" creationId="{F478663C-FC36-4864-B7C5-70663163BB4B}"/>
          </ac:spMkLst>
        </pc:spChg>
      </pc:sldChg>
      <pc:sldChg chg="modSp new mod">
        <pc:chgData name="今井　隆太" userId="6e05045b-0455-437e-b2af-88b74753b3bb" providerId="ADAL" clId="{00117060-5CD0-41B5-ACC8-8DA65FEA1B90}" dt="2020-10-02T01:20:20.849" v="203"/>
        <pc:sldMkLst>
          <pc:docMk/>
          <pc:sldMk cId="3220983192" sldId="257"/>
        </pc:sldMkLst>
        <pc:spChg chg="mod">
          <ac:chgData name="今井　隆太" userId="6e05045b-0455-437e-b2af-88b74753b3bb" providerId="ADAL" clId="{00117060-5CD0-41B5-ACC8-8DA65FEA1B90}" dt="2020-10-02T01:20:20.849" v="203"/>
          <ac:spMkLst>
            <pc:docMk/>
            <pc:sldMk cId="3220983192" sldId="257"/>
            <ac:spMk id="2" creationId="{BA952DE0-D475-4793-90FA-C3E51D8AC5B8}"/>
          </ac:spMkLst>
        </pc:spChg>
      </pc:sldChg>
      <pc:sldChg chg="modSp new mod">
        <pc:chgData name="今井　隆太" userId="6e05045b-0455-437e-b2af-88b74753b3bb" providerId="ADAL" clId="{00117060-5CD0-41B5-ACC8-8DA65FEA1B90}" dt="2020-10-02T01:20:25.817" v="213"/>
        <pc:sldMkLst>
          <pc:docMk/>
          <pc:sldMk cId="1593004610" sldId="258"/>
        </pc:sldMkLst>
        <pc:spChg chg="mod">
          <ac:chgData name="今井　隆太" userId="6e05045b-0455-437e-b2af-88b74753b3bb" providerId="ADAL" clId="{00117060-5CD0-41B5-ACC8-8DA65FEA1B90}" dt="2020-10-02T01:20:25.817" v="213"/>
          <ac:spMkLst>
            <pc:docMk/>
            <pc:sldMk cId="1593004610" sldId="258"/>
            <ac:spMk id="2" creationId="{AB48E68F-61F3-4EF3-BDDE-CB93F77EC942}"/>
          </ac:spMkLst>
        </pc:spChg>
      </pc:sldChg>
      <pc:sldChg chg="addSp modSp new mod">
        <pc:chgData name="今井　隆太" userId="6e05045b-0455-437e-b2af-88b74753b3bb" providerId="ADAL" clId="{00117060-5CD0-41B5-ACC8-8DA65FEA1B90}" dt="2020-10-02T05:08:28.547" v="4776" actId="14100"/>
        <pc:sldMkLst>
          <pc:docMk/>
          <pc:sldMk cId="2898649515" sldId="259"/>
        </pc:sldMkLst>
        <pc:spChg chg="mod">
          <ac:chgData name="今井　隆太" userId="6e05045b-0455-437e-b2af-88b74753b3bb" providerId="ADAL" clId="{00117060-5CD0-41B5-ACC8-8DA65FEA1B90}" dt="2020-10-02T01:20:36.177" v="239"/>
          <ac:spMkLst>
            <pc:docMk/>
            <pc:sldMk cId="2898649515" sldId="259"/>
            <ac:spMk id="2" creationId="{7626A831-5E9C-4EC4-9E41-4AC313C64990}"/>
          </ac:spMkLst>
        </pc:spChg>
        <pc:spChg chg="mod">
          <ac:chgData name="今井　隆太" userId="6e05045b-0455-437e-b2af-88b74753b3bb" providerId="ADAL" clId="{00117060-5CD0-41B5-ACC8-8DA65FEA1B90}" dt="2020-10-02T05:08:20.891" v="4773" actId="20577"/>
          <ac:spMkLst>
            <pc:docMk/>
            <pc:sldMk cId="2898649515" sldId="259"/>
            <ac:spMk id="3" creationId="{B09EC433-86EC-423C-8C54-88B885ECF9D9}"/>
          </ac:spMkLst>
        </pc:spChg>
        <pc:spChg chg="add mod">
          <ac:chgData name="今井　隆太" userId="6e05045b-0455-437e-b2af-88b74753b3bb" providerId="ADAL" clId="{00117060-5CD0-41B5-ACC8-8DA65FEA1B90}" dt="2020-10-02T05:08:28.547" v="4776" actId="14100"/>
          <ac:spMkLst>
            <pc:docMk/>
            <pc:sldMk cId="2898649515" sldId="259"/>
            <ac:spMk id="4" creationId="{985B2BCE-D4BA-41E3-825F-86FE9A6C8FFE}"/>
          </ac:spMkLst>
        </pc:spChg>
      </pc:sldChg>
      <pc:sldChg chg="addSp delSp modSp new mod">
        <pc:chgData name="今井　隆太" userId="6e05045b-0455-437e-b2af-88b74753b3bb" providerId="ADAL" clId="{00117060-5CD0-41B5-ACC8-8DA65FEA1B90}" dt="2020-10-02T04:29:23.688" v="3776" actId="962"/>
        <pc:sldMkLst>
          <pc:docMk/>
          <pc:sldMk cId="2250408001" sldId="260"/>
        </pc:sldMkLst>
        <pc:spChg chg="mod">
          <ac:chgData name="今井　隆太" userId="6e05045b-0455-437e-b2af-88b74753b3bb" providerId="ADAL" clId="{00117060-5CD0-41B5-ACC8-8DA65FEA1B90}" dt="2020-10-02T01:25:03.815" v="261"/>
          <ac:spMkLst>
            <pc:docMk/>
            <pc:sldMk cId="2250408001" sldId="260"/>
            <ac:spMk id="2" creationId="{ADD74896-2A13-45D2-A68A-C5BB256280BA}"/>
          </ac:spMkLst>
        </pc:spChg>
        <pc:spChg chg="del">
          <ac:chgData name="今井　隆太" userId="6e05045b-0455-437e-b2af-88b74753b3bb" providerId="ADAL" clId="{00117060-5CD0-41B5-ACC8-8DA65FEA1B90}" dt="2020-10-02T04:29:21.923" v="3774" actId="931"/>
          <ac:spMkLst>
            <pc:docMk/>
            <pc:sldMk cId="2250408001" sldId="260"/>
            <ac:spMk id="3" creationId="{B80DC916-5459-413D-9D84-9E3D27BD7B94}"/>
          </ac:spMkLst>
        </pc:spChg>
        <pc:picChg chg="add mod">
          <ac:chgData name="今井　隆太" userId="6e05045b-0455-437e-b2af-88b74753b3bb" providerId="ADAL" clId="{00117060-5CD0-41B5-ACC8-8DA65FEA1B90}" dt="2020-10-02T04:29:23.688" v="3776" actId="962"/>
          <ac:picMkLst>
            <pc:docMk/>
            <pc:sldMk cId="2250408001" sldId="260"/>
            <ac:picMk id="5" creationId="{5BB1CCD8-F2E1-4595-A74A-2ABB8816A3C2}"/>
          </ac:picMkLst>
        </pc:picChg>
      </pc:sldChg>
      <pc:sldChg chg="addSp delSp modSp new mod">
        <pc:chgData name="今井　隆太" userId="6e05045b-0455-437e-b2af-88b74753b3bb" providerId="ADAL" clId="{00117060-5CD0-41B5-ACC8-8DA65FEA1B90}" dt="2020-10-02T01:42:48.414" v="1886" actId="20577"/>
        <pc:sldMkLst>
          <pc:docMk/>
          <pc:sldMk cId="2784339462" sldId="261"/>
        </pc:sldMkLst>
        <pc:spChg chg="mod">
          <ac:chgData name="今井　隆太" userId="6e05045b-0455-437e-b2af-88b74753b3bb" providerId="ADAL" clId="{00117060-5CD0-41B5-ACC8-8DA65FEA1B90}" dt="2020-10-02T01:25:33.212" v="283"/>
          <ac:spMkLst>
            <pc:docMk/>
            <pc:sldMk cId="2784339462" sldId="261"/>
            <ac:spMk id="2" creationId="{8201651E-4775-43B8-B40A-E23E7333AD57}"/>
          </ac:spMkLst>
        </pc:spChg>
        <pc:spChg chg="add del mod">
          <ac:chgData name="今井　隆太" userId="6e05045b-0455-437e-b2af-88b74753b3bb" providerId="ADAL" clId="{00117060-5CD0-41B5-ACC8-8DA65FEA1B90}" dt="2020-10-02T01:42:48.414" v="1886" actId="20577"/>
          <ac:spMkLst>
            <pc:docMk/>
            <pc:sldMk cId="2784339462" sldId="261"/>
            <ac:spMk id="3" creationId="{1768CC94-BB6A-4035-BD99-838D0FDCD485}"/>
          </ac:spMkLst>
        </pc:spChg>
        <pc:picChg chg="add del mod">
          <ac:chgData name="今井　隆太" userId="6e05045b-0455-437e-b2af-88b74753b3bb" providerId="ADAL" clId="{00117060-5CD0-41B5-ACC8-8DA65FEA1B90}" dt="2020-10-02T01:41:41.896" v="1756" actId="931"/>
          <ac:picMkLst>
            <pc:docMk/>
            <pc:sldMk cId="2784339462" sldId="261"/>
            <ac:picMk id="5" creationId="{3E3AC8B6-C8DE-4197-AFA9-6A3A7FEDB127}"/>
          </ac:picMkLst>
        </pc:picChg>
        <pc:picChg chg="add mod">
          <ac:chgData name="今井　隆太" userId="6e05045b-0455-437e-b2af-88b74753b3bb" providerId="ADAL" clId="{00117060-5CD0-41B5-ACC8-8DA65FEA1B90}" dt="2020-10-02T01:42:46.295" v="1885" actId="1076"/>
          <ac:picMkLst>
            <pc:docMk/>
            <pc:sldMk cId="2784339462" sldId="261"/>
            <ac:picMk id="7" creationId="{2D46C519-4CB5-4030-8031-8C3F14DB4508}"/>
          </ac:picMkLst>
        </pc:picChg>
      </pc:sldChg>
      <pc:sldChg chg="modSp new del mod">
        <pc:chgData name="今井　隆太" userId="6e05045b-0455-437e-b2af-88b74753b3bb" providerId="ADAL" clId="{00117060-5CD0-41B5-ACC8-8DA65FEA1B90}" dt="2020-10-02T02:33:21.731" v="3238" actId="47"/>
        <pc:sldMkLst>
          <pc:docMk/>
          <pc:sldMk cId="368704614" sldId="262"/>
        </pc:sldMkLst>
        <pc:spChg chg="mod">
          <ac:chgData name="今井　隆太" userId="6e05045b-0455-437e-b2af-88b74753b3bb" providerId="ADAL" clId="{00117060-5CD0-41B5-ACC8-8DA65FEA1B90}" dt="2020-10-02T01:25:42.020" v="321"/>
          <ac:spMkLst>
            <pc:docMk/>
            <pc:sldMk cId="368704614" sldId="262"/>
            <ac:spMk id="2" creationId="{D226A019-A886-485D-B8C7-5E610BC310AD}"/>
          </ac:spMkLst>
        </pc:spChg>
        <pc:spChg chg="mod">
          <ac:chgData name="今井　隆太" userId="6e05045b-0455-437e-b2af-88b74753b3bb" providerId="ADAL" clId="{00117060-5CD0-41B5-ACC8-8DA65FEA1B90}" dt="2020-10-02T01:43:22.209" v="1974"/>
          <ac:spMkLst>
            <pc:docMk/>
            <pc:sldMk cId="368704614" sldId="262"/>
            <ac:spMk id="3" creationId="{95DFD05A-DDBE-4120-A7B5-4ECE72E37E11}"/>
          </ac:spMkLst>
        </pc:spChg>
      </pc:sldChg>
      <pc:sldChg chg="addSp delSp modSp new mod">
        <pc:chgData name="今井　隆太" userId="6e05045b-0455-437e-b2af-88b74753b3bb" providerId="ADAL" clId="{00117060-5CD0-41B5-ACC8-8DA65FEA1B90}" dt="2020-10-02T02:44:17.178" v="3649" actId="20577"/>
        <pc:sldMkLst>
          <pc:docMk/>
          <pc:sldMk cId="2791093058" sldId="263"/>
        </pc:sldMkLst>
        <pc:spChg chg="mod">
          <ac:chgData name="今井　隆太" userId="6e05045b-0455-437e-b2af-88b74753b3bb" providerId="ADAL" clId="{00117060-5CD0-41B5-ACC8-8DA65FEA1B90}" dt="2020-10-02T01:25:48.220" v="344"/>
          <ac:spMkLst>
            <pc:docMk/>
            <pc:sldMk cId="2791093058" sldId="263"/>
            <ac:spMk id="2" creationId="{2E412B14-3246-4DDE-B484-E4087590CBF4}"/>
          </ac:spMkLst>
        </pc:spChg>
        <pc:spChg chg="mod">
          <ac:chgData name="今井　隆太" userId="6e05045b-0455-437e-b2af-88b74753b3bb" providerId="ADAL" clId="{00117060-5CD0-41B5-ACC8-8DA65FEA1B90}" dt="2020-10-02T02:44:17.178" v="3649" actId="20577"/>
          <ac:spMkLst>
            <pc:docMk/>
            <pc:sldMk cId="2791093058" sldId="263"/>
            <ac:spMk id="3" creationId="{7B328D09-31A1-4145-8160-A6C5A088AE84}"/>
          </ac:spMkLst>
        </pc:spChg>
        <pc:spChg chg="add mod">
          <ac:chgData name="今井　隆太" userId="6e05045b-0455-437e-b2af-88b74753b3bb" providerId="ADAL" clId="{00117060-5CD0-41B5-ACC8-8DA65FEA1B90}" dt="2020-10-02T02:34:11.974" v="3250" actId="21"/>
          <ac:spMkLst>
            <pc:docMk/>
            <pc:sldMk cId="2791093058" sldId="263"/>
            <ac:spMk id="4" creationId="{8127B25E-D0FB-488B-9276-C5A35682418F}"/>
          </ac:spMkLst>
        </pc:spChg>
        <pc:spChg chg="add del mod">
          <ac:chgData name="今井　隆太" userId="6e05045b-0455-437e-b2af-88b74753b3bb" providerId="ADAL" clId="{00117060-5CD0-41B5-ACC8-8DA65FEA1B90}" dt="2020-10-02T01:54:53.297" v="1996"/>
          <ac:spMkLst>
            <pc:docMk/>
            <pc:sldMk cId="2791093058" sldId="263"/>
            <ac:spMk id="5" creationId="{77E5E1A4-62BC-45F4-A47F-7C8DA2B3D1DD}"/>
          </ac:spMkLst>
        </pc:spChg>
        <pc:spChg chg="add del mod">
          <ac:chgData name="今井　隆太" userId="6e05045b-0455-437e-b2af-88b74753b3bb" providerId="ADAL" clId="{00117060-5CD0-41B5-ACC8-8DA65FEA1B90}" dt="2020-10-02T02:33:58.453" v="3247" actId="478"/>
          <ac:spMkLst>
            <pc:docMk/>
            <pc:sldMk cId="2791093058" sldId="263"/>
            <ac:spMk id="7" creationId="{8ED63B20-A217-4A91-B5CF-6F015D18E554}"/>
          </ac:spMkLst>
        </pc:spChg>
        <pc:spChg chg="add del">
          <ac:chgData name="今井　隆太" userId="6e05045b-0455-437e-b2af-88b74753b3bb" providerId="ADAL" clId="{00117060-5CD0-41B5-ACC8-8DA65FEA1B90}" dt="2020-10-02T02:34:07.856" v="3249" actId="478"/>
          <ac:spMkLst>
            <pc:docMk/>
            <pc:sldMk cId="2791093058" sldId="263"/>
            <ac:spMk id="9" creationId="{2EE1F99F-728E-4829-A532-34950696E738}"/>
          </ac:spMkLst>
        </pc:spChg>
      </pc:sldChg>
      <pc:sldChg chg="addSp delSp modSp new mod">
        <pc:chgData name="今井　隆太" userId="6e05045b-0455-437e-b2af-88b74753b3bb" providerId="ADAL" clId="{00117060-5CD0-41B5-ACC8-8DA65FEA1B90}" dt="2020-10-02T02:10:37.360" v="2345"/>
        <pc:sldMkLst>
          <pc:docMk/>
          <pc:sldMk cId="1006469452" sldId="264"/>
        </pc:sldMkLst>
        <pc:spChg chg="mod">
          <ac:chgData name="今井　隆太" userId="6e05045b-0455-437e-b2af-88b74753b3bb" providerId="ADAL" clId="{00117060-5CD0-41B5-ACC8-8DA65FEA1B90}" dt="2020-10-02T01:26:18.482" v="458"/>
          <ac:spMkLst>
            <pc:docMk/>
            <pc:sldMk cId="1006469452" sldId="264"/>
            <ac:spMk id="2" creationId="{7BCADE06-B0E2-47FB-A6F6-B56546A455FC}"/>
          </ac:spMkLst>
        </pc:spChg>
        <pc:spChg chg="mod">
          <ac:chgData name="今井　隆太" userId="6e05045b-0455-437e-b2af-88b74753b3bb" providerId="ADAL" clId="{00117060-5CD0-41B5-ACC8-8DA65FEA1B90}" dt="2020-10-02T02:10:37.360" v="2345"/>
          <ac:spMkLst>
            <pc:docMk/>
            <pc:sldMk cId="1006469452" sldId="264"/>
            <ac:spMk id="3" creationId="{DA546E85-E658-49AE-97B6-C63D45AF047A}"/>
          </ac:spMkLst>
        </pc:spChg>
        <pc:spChg chg="add">
          <ac:chgData name="今井　隆太" userId="6e05045b-0455-437e-b2af-88b74753b3bb" providerId="ADAL" clId="{00117060-5CD0-41B5-ACC8-8DA65FEA1B90}" dt="2020-10-02T01:41:09.869" v="1749" actId="11529"/>
          <ac:spMkLst>
            <pc:docMk/>
            <pc:sldMk cId="1006469452" sldId="264"/>
            <ac:spMk id="4" creationId="{91D1A413-E770-41D0-A47E-79123301E44A}"/>
          </ac:spMkLst>
        </pc:spChg>
        <pc:spChg chg="add del mod">
          <ac:chgData name="今井　隆太" userId="6e05045b-0455-437e-b2af-88b74753b3bb" providerId="ADAL" clId="{00117060-5CD0-41B5-ACC8-8DA65FEA1B90}" dt="2020-10-02T01:57:38.106" v="2009" actId="478"/>
          <ac:spMkLst>
            <pc:docMk/>
            <pc:sldMk cId="1006469452" sldId="264"/>
            <ac:spMk id="5" creationId="{05242C01-6C51-40D8-A2C6-EB21B285A316}"/>
          </ac:spMkLst>
        </pc:spChg>
        <pc:spChg chg="add mod">
          <ac:chgData name="今井　隆太" userId="6e05045b-0455-437e-b2af-88b74753b3bb" providerId="ADAL" clId="{00117060-5CD0-41B5-ACC8-8DA65FEA1B90}" dt="2020-10-02T02:04:26.571" v="2163" actId="1076"/>
          <ac:spMkLst>
            <pc:docMk/>
            <pc:sldMk cId="1006469452" sldId="264"/>
            <ac:spMk id="6" creationId="{41A658A0-2CB4-4898-B7C0-2035FBF5E564}"/>
          </ac:spMkLst>
        </pc:spChg>
        <pc:spChg chg="add del mod">
          <ac:chgData name="今井　隆太" userId="6e05045b-0455-437e-b2af-88b74753b3bb" providerId="ADAL" clId="{00117060-5CD0-41B5-ACC8-8DA65FEA1B90}" dt="2020-10-02T02:05:01.263" v="2166"/>
          <ac:spMkLst>
            <pc:docMk/>
            <pc:sldMk cId="1006469452" sldId="264"/>
            <ac:spMk id="7" creationId="{CD18961B-0C2E-4932-AA43-116E7D185BCF}"/>
          </ac:spMkLst>
        </pc:spChg>
        <pc:spChg chg="add mod">
          <ac:chgData name="今井　隆太" userId="6e05045b-0455-437e-b2af-88b74753b3bb" providerId="ADAL" clId="{00117060-5CD0-41B5-ACC8-8DA65FEA1B90}" dt="2020-10-02T02:09:40.867" v="2224" actId="1076"/>
          <ac:spMkLst>
            <pc:docMk/>
            <pc:sldMk cId="1006469452" sldId="264"/>
            <ac:spMk id="8" creationId="{E23B35E8-AA1A-4496-843E-74CC04AEDE1D}"/>
          </ac:spMkLst>
        </pc:spChg>
      </pc:sldChg>
      <pc:sldChg chg="addSp delSp modSp new mod">
        <pc:chgData name="今井　隆太" userId="6e05045b-0455-437e-b2af-88b74753b3bb" providerId="ADAL" clId="{00117060-5CD0-41B5-ACC8-8DA65FEA1B90}" dt="2020-10-02T01:39:22.707" v="1490" actId="1076"/>
        <pc:sldMkLst>
          <pc:docMk/>
          <pc:sldMk cId="1446769551" sldId="265"/>
        </pc:sldMkLst>
        <pc:spChg chg="mod">
          <ac:chgData name="今井　隆太" userId="6e05045b-0455-437e-b2af-88b74753b3bb" providerId="ADAL" clId="{00117060-5CD0-41B5-ACC8-8DA65FEA1B90}" dt="2020-10-02T01:26:39.644" v="538"/>
          <ac:spMkLst>
            <pc:docMk/>
            <pc:sldMk cId="1446769551" sldId="265"/>
            <ac:spMk id="2" creationId="{74D9554D-B004-4EFB-BF19-CA38C276CB47}"/>
          </ac:spMkLst>
        </pc:spChg>
        <pc:spChg chg="mod">
          <ac:chgData name="今井　隆太" userId="6e05045b-0455-437e-b2af-88b74753b3bb" providerId="ADAL" clId="{00117060-5CD0-41B5-ACC8-8DA65FEA1B90}" dt="2020-10-02T01:36:49.514" v="1299"/>
          <ac:spMkLst>
            <pc:docMk/>
            <pc:sldMk cId="1446769551" sldId="265"/>
            <ac:spMk id="3" creationId="{94DC4DFD-348D-4BC7-B36C-6803B37E0F0C}"/>
          </ac:spMkLst>
        </pc:spChg>
        <pc:spChg chg="add mod">
          <ac:chgData name="今井　隆太" userId="6e05045b-0455-437e-b2af-88b74753b3bb" providerId="ADAL" clId="{00117060-5CD0-41B5-ACC8-8DA65FEA1B90}" dt="2020-10-02T01:38:59.511" v="1486" actId="1076"/>
          <ac:spMkLst>
            <pc:docMk/>
            <pc:sldMk cId="1446769551" sldId="265"/>
            <ac:spMk id="4" creationId="{561B6F80-656F-4448-B9B0-E2F9950A90FA}"/>
          </ac:spMkLst>
        </pc:spChg>
        <pc:spChg chg="mod">
          <ac:chgData name="今井　隆太" userId="6e05045b-0455-437e-b2af-88b74753b3bb" providerId="ADAL" clId="{00117060-5CD0-41B5-ACC8-8DA65FEA1B90}" dt="2020-10-02T01:35:02.535" v="1028" actId="1582"/>
          <ac:spMkLst>
            <pc:docMk/>
            <pc:sldMk cId="1446769551" sldId="265"/>
            <ac:spMk id="6" creationId="{8B0D3057-7A8A-405F-900D-FEBC9CA78FFB}"/>
          </ac:spMkLst>
        </pc:spChg>
        <pc:spChg chg="add del mod">
          <ac:chgData name="今井　隆太" userId="6e05045b-0455-437e-b2af-88b74753b3bb" providerId="ADAL" clId="{00117060-5CD0-41B5-ACC8-8DA65FEA1B90}" dt="2020-10-02T01:33:55.451" v="927" actId="767"/>
          <ac:spMkLst>
            <pc:docMk/>
            <pc:sldMk cId="1446769551" sldId="265"/>
            <ac:spMk id="13" creationId="{3E6A8D9C-D531-4FE5-A953-62C7E4328FC7}"/>
          </ac:spMkLst>
        </pc:spChg>
        <pc:spChg chg="add mod">
          <ac:chgData name="今井　隆太" userId="6e05045b-0455-437e-b2af-88b74753b3bb" providerId="ADAL" clId="{00117060-5CD0-41B5-ACC8-8DA65FEA1B90}" dt="2020-10-02T01:38:59.511" v="1486" actId="1076"/>
          <ac:spMkLst>
            <pc:docMk/>
            <pc:sldMk cId="1446769551" sldId="265"/>
            <ac:spMk id="16" creationId="{76B30B1E-95C1-4D27-9F14-95BCF9EBCBDE}"/>
          </ac:spMkLst>
        </pc:spChg>
        <pc:spChg chg="add mod">
          <ac:chgData name="今井　隆太" userId="6e05045b-0455-437e-b2af-88b74753b3bb" providerId="ADAL" clId="{00117060-5CD0-41B5-ACC8-8DA65FEA1B90}" dt="2020-10-02T01:39:10.389" v="1489" actId="1076"/>
          <ac:spMkLst>
            <pc:docMk/>
            <pc:sldMk cId="1446769551" sldId="265"/>
            <ac:spMk id="17" creationId="{A9357112-8746-4869-B569-66FACEB668CE}"/>
          </ac:spMkLst>
        </pc:spChg>
        <pc:spChg chg="mod">
          <ac:chgData name="今井　隆太" userId="6e05045b-0455-437e-b2af-88b74753b3bb" providerId="ADAL" clId="{00117060-5CD0-41B5-ACC8-8DA65FEA1B90}" dt="2020-10-02T01:37:07.782" v="1321"/>
          <ac:spMkLst>
            <pc:docMk/>
            <pc:sldMk cId="1446769551" sldId="265"/>
            <ac:spMk id="19" creationId="{8112B38E-0BE1-4796-8928-168B046CAEAC}"/>
          </ac:spMkLst>
        </pc:spChg>
        <pc:spChg chg="add mod">
          <ac:chgData name="今井　隆太" userId="6e05045b-0455-437e-b2af-88b74753b3bb" providerId="ADAL" clId="{00117060-5CD0-41B5-ACC8-8DA65FEA1B90}" dt="2020-10-02T01:39:22.707" v="1490" actId="1076"/>
          <ac:spMkLst>
            <pc:docMk/>
            <pc:sldMk cId="1446769551" sldId="265"/>
            <ac:spMk id="26" creationId="{CE5C8068-3208-4EB9-956F-BEA185122B2D}"/>
          </ac:spMkLst>
        </pc:spChg>
        <pc:grpChg chg="add mod">
          <ac:chgData name="今井　隆太" userId="6e05045b-0455-437e-b2af-88b74753b3bb" providerId="ADAL" clId="{00117060-5CD0-41B5-ACC8-8DA65FEA1B90}" dt="2020-10-02T01:38:59.511" v="1486" actId="1076"/>
          <ac:grpSpMkLst>
            <pc:docMk/>
            <pc:sldMk cId="1446769551" sldId="265"/>
            <ac:grpSpMk id="5" creationId="{319DA2A0-173A-4009-8FA8-7802D75A6CF0}"/>
          </ac:grpSpMkLst>
        </pc:grpChg>
        <pc:grpChg chg="add mod">
          <ac:chgData name="今井　隆太" userId="6e05045b-0455-437e-b2af-88b74753b3bb" providerId="ADAL" clId="{00117060-5CD0-41B5-ACC8-8DA65FEA1B90}" dt="2020-10-02T01:39:10.389" v="1489" actId="1076"/>
          <ac:grpSpMkLst>
            <pc:docMk/>
            <pc:sldMk cId="1446769551" sldId="265"/>
            <ac:grpSpMk id="18" creationId="{E3A3D882-5A95-4DD9-ACCD-45DBC7E887D0}"/>
          </ac:grpSpMkLst>
        </pc:grpChg>
        <pc:cxnChg chg="mod">
          <ac:chgData name="今井　隆太" userId="6e05045b-0455-437e-b2af-88b74753b3bb" providerId="ADAL" clId="{00117060-5CD0-41B5-ACC8-8DA65FEA1B90}" dt="2020-10-02T01:35:02.535" v="1028" actId="1582"/>
          <ac:cxnSpMkLst>
            <pc:docMk/>
            <pc:sldMk cId="1446769551" sldId="265"/>
            <ac:cxnSpMk id="7" creationId="{63D183EE-DE00-4186-B41C-C07DCEA911B2}"/>
          </ac:cxnSpMkLst>
        </pc:cxnChg>
        <pc:cxnChg chg="mod">
          <ac:chgData name="今井　隆太" userId="6e05045b-0455-437e-b2af-88b74753b3bb" providerId="ADAL" clId="{00117060-5CD0-41B5-ACC8-8DA65FEA1B90}" dt="2020-10-02T01:35:02.535" v="1028" actId="1582"/>
          <ac:cxnSpMkLst>
            <pc:docMk/>
            <pc:sldMk cId="1446769551" sldId="265"/>
            <ac:cxnSpMk id="8" creationId="{6426E936-4CDB-4E1C-96E1-767951147E55}"/>
          </ac:cxnSpMkLst>
        </pc:cxnChg>
        <pc:cxnChg chg="mod">
          <ac:chgData name="今井　隆太" userId="6e05045b-0455-437e-b2af-88b74753b3bb" providerId="ADAL" clId="{00117060-5CD0-41B5-ACC8-8DA65FEA1B90}" dt="2020-10-02T01:35:02.535" v="1028" actId="1582"/>
          <ac:cxnSpMkLst>
            <pc:docMk/>
            <pc:sldMk cId="1446769551" sldId="265"/>
            <ac:cxnSpMk id="9" creationId="{728575B2-1598-45F1-A6D9-492130B3F843}"/>
          </ac:cxnSpMkLst>
        </pc:cxnChg>
        <pc:cxnChg chg="mod">
          <ac:chgData name="今井　隆太" userId="6e05045b-0455-437e-b2af-88b74753b3bb" providerId="ADAL" clId="{00117060-5CD0-41B5-ACC8-8DA65FEA1B90}" dt="2020-10-02T01:35:02.535" v="1028" actId="1582"/>
          <ac:cxnSpMkLst>
            <pc:docMk/>
            <pc:sldMk cId="1446769551" sldId="265"/>
            <ac:cxnSpMk id="10" creationId="{B6B5BC78-A69C-4765-80DF-D6F2B14A1C7C}"/>
          </ac:cxnSpMkLst>
        </pc:cxnChg>
        <pc:cxnChg chg="mod">
          <ac:chgData name="今井　隆太" userId="6e05045b-0455-437e-b2af-88b74753b3bb" providerId="ADAL" clId="{00117060-5CD0-41B5-ACC8-8DA65FEA1B90}" dt="2020-10-02T01:35:02.535" v="1028" actId="1582"/>
          <ac:cxnSpMkLst>
            <pc:docMk/>
            <pc:sldMk cId="1446769551" sldId="265"/>
            <ac:cxnSpMk id="11" creationId="{A68FC6FE-5AF0-46FE-8E32-5CF6EE8DC6D0}"/>
          </ac:cxnSpMkLst>
        </pc:cxnChg>
        <pc:cxnChg chg="mod">
          <ac:chgData name="今井　隆太" userId="6e05045b-0455-437e-b2af-88b74753b3bb" providerId="ADAL" clId="{00117060-5CD0-41B5-ACC8-8DA65FEA1B90}" dt="2020-10-02T01:35:02.535" v="1028" actId="1582"/>
          <ac:cxnSpMkLst>
            <pc:docMk/>
            <pc:sldMk cId="1446769551" sldId="265"/>
            <ac:cxnSpMk id="12" creationId="{49D00391-7C1A-4E87-AD59-72BEB87BD484}"/>
          </ac:cxnSpMkLst>
        </pc:cxnChg>
        <pc:cxnChg chg="mod">
          <ac:chgData name="今井　隆太" userId="6e05045b-0455-437e-b2af-88b74753b3bb" providerId="ADAL" clId="{00117060-5CD0-41B5-ACC8-8DA65FEA1B90}" dt="2020-10-02T01:37:07.782" v="1321"/>
          <ac:cxnSpMkLst>
            <pc:docMk/>
            <pc:sldMk cId="1446769551" sldId="265"/>
            <ac:cxnSpMk id="20" creationId="{F76BADC5-1970-4DC5-9223-D27723E626E8}"/>
          </ac:cxnSpMkLst>
        </pc:cxnChg>
        <pc:cxnChg chg="mod">
          <ac:chgData name="今井　隆太" userId="6e05045b-0455-437e-b2af-88b74753b3bb" providerId="ADAL" clId="{00117060-5CD0-41B5-ACC8-8DA65FEA1B90}" dt="2020-10-02T01:37:07.782" v="1321"/>
          <ac:cxnSpMkLst>
            <pc:docMk/>
            <pc:sldMk cId="1446769551" sldId="265"/>
            <ac:cxnSpMk id="21" creationId="{447A5DF6-C77B-44CC-85F9-24BD216F5406}"/>
          </ac:cxnSpMkLst>
        </pc:cxnChg>
        <pc:cxnChg chg="mod">
          <ac:chgData name="今井　隆太" userId="6e05045b-0455-437e-b2af-88b74753b3bb" providerId="ADAL" clId="{00117060-5CD0-41B5-ACC8-8DA65FEA1B90}" dt="2020-10-02T01:37:07.782" v="1321"/>
          <ac:cxnSpMkLst>
            <pc:docMk/>
            <pc:sldMk cId="1446769551" sldId="265"/>
            <ac:cxnSpMk id="22" creationId="{AA537F43-2712-465B-B46E-DFF7A986DC54}"/>
          </ac:cxnSpMkLst>
        </pc:cxnChg>
        <pc:cxnChg chg="mod">
          <ac:chgData name="今井　隆太" userId="6e05045b-0455-437e-b2af-88b74753b3bb" providerId="ADAL" clId="{00117060-5CD0-41B5-ACC8-8DA65FEA1B90}" dt="2020-10-02T01:37:07.782" v="1321"/>
          <ac:cxnSpMkLst>
            <pc:docMk/>
            <pc:sldMk cId="1446769551" sldId="265"/>
            <ac:cxnSpMk id="23" creationId="{7F304A66-F31C-4022-9E15-7CCDB6405069}"/>
          </ac:cxnSpMkLst>
        </pc:cxnChg>
        <pc:cxnChg chg="mod">
          <ac:chgData name="今井　隆太" userId="6e05045b-0455-437e-b2af-88b74753b3bb" providerId="ADAL" clId="{00117060-5CD0-41B5-ACC8-8DA65FEA1B90}" dt="2020-10-02T01:37:07.782" v="1321"/>
          <ac:cxnSpMkLst>
            <pc:docMk/>
            <pc:sldMk cId="1446769551" sldId="265"/>
            <ac:cxnSpMk id="24" creationId="{3BFDF620-7B05-4731-BD1D-33E6685310BF}"/>
          </ac:cxnSpMkLst>
        </pc:cxnChg>
        <pc:cxnChg chg="mod">
          <ac:chgData name="今井　隆太" userId="6e05045b-0455-437e-b2af-88b74753b3bb" providerId="ADAL" clId="{00117060-5CD0-41B5-ACC8-8DA65FEA1B90}" dt="2020-10-02T01:37:07.782" v="1321"/>
          <ac:cxnSpMkLst>
            <pc:docMk/>
            <pc:sldMk cId="1446769551" sldId="265"/>
            <ac:cxnSpMk id="25" creationId="{4B88D1DE-F718-4F56-BE04-CEB43F6FCAE4}"/>
          </ac:cxnSpMkLst>
        </pc:cxnChg>
      </pc:sldChg>
      <pc:sldChg chg="modSp new mod">
        <pc:chgData name="今井　隆太" userId="6e05045b-0455-437e-b2af-88b74753b3bb" providerId="ADAL" clId="{00117060-5CD0-41B5-ACC8-8DA65FEA1B90}" dt="2020-10-02T01:26:53.827" v="574"/>
        <pc:sldMkLst>
          <pc:docMk/>
          <pc:sldMk cId="1068298721" sldId="266"/>
        </pc:sldMkLst>
        <pc:spChg chg="mod">
          <ac:chgData name="今井　隆太" userId="6e05045b-0455-437e-b2af-88b74753b3bb" providerId="ADAL" clId="{00117060-5CD0-41B5-ACC8-8DA65FEA1B90}" dt="2020-10-02T01:26:53.827" v="574"/>
          <ac:spMkLst>
            <pc:docMk/>
            <pc:sldMk cId="1068298721" sldId="266"/>
            <ac:spMk id="2" creationId="{178DB57A-151D-405E-A95F-7D86F6D798C5}"/>
          </ac:spMkLst>
        </pc:spChg>
      </pc:sldChg>
      <pc:sldChg chg="addSp modSp new mod">
        <pc:chgData name="今井　隆太" userId="6e05045b-0455-437e-b2af-88b74753b3bb" providerId="ADAL" clId="{00117060-5CD0-41B5-ACC8-8DA65FEA1B90}" dt="2020-10-02T02:24:33.567" v="2874"/>
        <pc:sldMkLst>
          <pc:docMk/>
          <pc:sldMk cId="82100870" sldId="267"/>
        </pc:sldMkLst>
        <pc:spChg chg="mod">
          <ac:chgData name="今井　隆太" userId="6e05045b-0455-437e-b2af-88b74753b3bb" providerId="ADAL" clId="{00117060-5CD0-41B5-ACC8-8DA65FEA1B90}" dt="2020-10-02T02:24:22.683" v="2852"/>
          <ac:spMkLst>
            <pc:docMk/>
            <pc:sldMk cId="82100870" sldId="267"/>
            <ac:spMk id="2" creationId="{13A6F664-BBC7-4947-9AAF-D7A44D1E6694}"/>
          </ac:spMkLst>
        </pc:spChg>
        <pc:spChg chg="mod">
          <ac:chgData name="今井　隆太" userId="6e05045b-0455-437e-b2af-88b74753b3bb" providerId="ADAL" clId="{00117060-5CD0-41B5-ACC8-8DA65FEA1B90}" dt="2020-10-02T02:24:33.567" v="2874"/>
          <ac:spMkLst>
            <pc:docMk/>
            <pc:sldMk cId="82100870" sldId="267"/>
            <ac:spMk id="3" creationId="{FB7B7027-B9C2-4739-8CD3-16ACD509F6FF}"/>
          </ac:spMkLst>
        </pc:spChg>
        <pc:spChg chg="add mod">
          <ac:chgData name="今井　隆太" userId="6e05045b-0455-437e-b2af-88b74753b3bb" providerId="ADAL" clId="{00117060-5CD0-41B5-ACC8-8DA65FEA1B90}" dt="2020-10-02T01:29:00.213" v="728" actId="1076"/>
          <ac:spMkLst>
            <pc:docMk/>
            <pc:sldMk cId="82100870" sldId="267"/>
            <ac:spMk id="8" creationId="{7A5E7802-CCB5-4CCF-B04C-2E172CE0E6CA}"/>
          </ac:spMkLst>
        </pc:spChg>
        <pc:spChg chg="add mod">
          <ac:chgData name="今井　隆太" userId="6e05045b-0455-437e-b2af-88b74753b3bb" providerId="ADAL" clId="{00117060-5CD0-41B5-ACC8-8DA65FEA1B90}" dt="2020-10-02T01:29:17.654" v="782" actId="1076"/>
          <ac:spMkLst>
            <pc:docMk/>
            <pc:sldMk cId="82100870" sldId="267"/>
            <ac:spMk id="9" creationId="{C3B23D5B-D982-48FC-8DBA-AD065189C32E}"/>
          </ac:spMkLst>
        </pc:spChg>
        <pc:picChg chg="add mod">
          <ac:chgData name="今井　隆太" userId="6e05045b-0455-437e-b2af-88b74753b3bb" providerId="ADAL" clId="{00117060-5CD0-41B5-ACC8-8DA65FEA1B90}" dt="2020-10-02T01:28:50.314" v="720" actId="1076"/>
          <ac:picMkLst>
            <pc:docMk/>
            <pc:sldMk cId="82100870" sldId="267"/>
            <ac:picMk id="5" creationId="{701EAEBD-44FA-492E-89E0-30692CF7543F}"/>
          </ac:picMkLst>
        </pc:picChg>
        <pc:picChg chg="add mod">
          <ac:chgData name="今井　隆太" userId="6e05045b-0455-437e-b2af-88b74753b3bb" providerId="ADAL" clId="{00117060-5CD0-41B5-ACC8-8DA65FEA1B90}" dt="2020-10-02T01:28:40.393" v="717" actId="1076"/>
          <ac:picMkLst>
            <pc:docMk/>
            <pc:sldMk cId="82100870" sldId="267"/>
            <ac:picMk id="7" creationId="{A57107C7-CCCB-48F5-88B7-FA5E5ACBB40B}"/>
          </ac:picMkLst>
        </pc:picChg>
      </pc:sldChg>
      <pc:sldChg chg="addSp modSp new mod">
        <pc:chgData name="今井　隆太" userId="6e05045b-0455-437e-b2af-88b74753b3bb" providerId="ADAL" clId="{00117060-5CD0-41B5-ACC8-8DA65FEA1B90}" dt="2020-10-02T02:23:48.479" v="2828" actId="1076"/>
        <pc:sldMkLst>
          <pc:docMk/>
          <pc:sldMk cId="406599045" sldId="268"/>
        </pc:sldMkLst>
        <pc:spChg chg="mod">
          <ac:chgData name="今井　隆太" userId="6e05045b-0455-437e-b2af-88b74753b3bb" providerId="ADAL" clId="{00117060-5CD0-41B5-ACC8-8DA65FEA1B90}" dt="2020-10-02T02:21:53.017" v="2634"/>
          <ac:spMkLst>
            <pc:docMk/>
            <pc:sldMk cId="406599045" sldId="268"/>
            <ac:spMk id="2" creationId="{B78F020C-65D5-4868-99EA-8915D184595B}"/>
          </ac:spMkLst>
        </pc:spChg>
        <pc:spChg chg="mod">
          <ac:chgData name="今井　隆太" userId="6e05045b-0455-437e-b2af-88b74753b3bb" providerId="ADAL" clId="{00117060-5CD0-41B5-ACC8-8DA65FEA1B90}" dt="2020-10-02T02:22:37.793" v="2803"/>
          <ac:spMkLst>
            <pc:docMk/>
            <pc:sldMk cId="406599045" sldId="268"/>
            <ac:spMk id="3" creationId="{E639D08C-6EC7-4F94-8FAC-6FBE7B1BF41A}"/>
          </ac:spMkLst>
        </pc:spChg>
        <pc:spChg chg="add mod">
          <ac:chgData name="今井　隆太" userId="6e05045b-0455-437e-b2af-88b74753b3bb" providerId="ADAL" clId="{00117060-5CD0-41B5-ACC8-8DA65FEA1B90}" dt="2020-10-02T02:23:36.439" v="2823" actId="1076"/>
          <ac:spMkLst>
            <pc:docMk/>
            <pc:sldMk cId="406599045" sldId="268"/>
            <ac:spMk id="8" creationId="{8BCCE526-4CC0-4593-81BB-E525926A839C}"/>
          </ac:spMkLst>
        </pc:spChg>
        <pc:spChg chg="add mod">
          <ac:chgData name="今井　隆太" userId="6e05045b-0455-437e-b2af-88b74753b3bb" providerId="ADAL" clId="{00117060-5CD0-41B5-ACC8-8DA65FEA1B90}" dt="2020-10-02T02:23:48.479" v="2828" actId="1076"/>
          <ac:spMkLst>
            <pc:docMk/>
            <pc:sldMk cId="406599045" sldId="268"/>
            <ac:spMk id="9" creationId="{A394E9C1-53E7-4616-8476-FFED39918CB3}"/>
          </ac:spMkLst>
        </pc:spChg>
        <pc:picChg chg="add mod">
          <ac:chgData name="今井　隆太" userId="6e05045b-0455-437e-b2af-88b74753b3bb" providerId="ADAL" clId="{00117060-5CD0-41B5-ACC8-8DA65FEA1B90}" dt="2020-10-02T02:23:04.506" v="2809" actId="14100"/>
          <ac:picMkLst>
            <pc:docMk/>
            <pc:sldMk cId="406599045" sldId="268"/>
            <ac:picMk id="5" creationId="{3643B205-1C94-480E-B35F-232A8E4292AD}"/>
          </ac:picMkLst>
        </pc:picChg>
        <pc:picChg chg="add mod">
          <ac:chgData name="今井　隆太" userId="6e05045b-0455-437e-b2af-88b74753b3bb" providerId="ADAL" clId="{00117060-5CD0-41B5-ACC8-8DA65FEA1B90}" dt="2020-10-02T02:23:21.274" v="2814" actId="1076"/>
          <ac:picMkLst>
            <pc:docMk/>
            <pc:sldMk cId="406599045" sldId="268"/>
            <ac:picMk id="7" creationId="{04ED28A8-FE72-46F7-AF62-C7D71AF02E82}"/>
          </ac:picMkLst>
        </pc:picChg>
      </pc:sldChg>
      <pc:sldChg chg="addSp modSp new mod">
        <pc:chgData name="今井　隆太" userId="6e05045b-0455-437e-b2af-88b74753b3bb" providerId="ADAL" clId="{00117060-5CD0-41B5-ACC8-8DA65FEA1B90}" dt="2020-10-02T05:05:21.518" v="4474" actId="1076"/>
        <pc:sldMkLst>
          <pc:docMk/>
          <pc:sldMk cId="1830847069" sldId="269"/>
        </pc:sldMkLst>
        <pc:spChg chg="mod">
          <ac:chgData name="今井　隆太" userId="6e05045b-0455-437e-b2af-88b74753b3bb" providerId="ADAL" clId="{00117060-5CD0-41B5-ACC8-8DA65FEA1B90}" dt="2020-10-02T02:45:04.535" v="3678"/>
          <ac:spMkLst>
            <pc:docMk/>
            <pc:sldMk cId="1830847069" sldId="269"/>
            <ac:spMk id="2" creationId="{B4A08137-69B4-4905-A156-23D403F560B4}"/>
          </ac:spMkLst>
        </pc:spChg>
        <pc:spChg chg="mod">
          <ac:chgData name="今井　隆太" userId="6e05045b-0455-437e-b2af-88b74753b3bb" providerId="ADAL" clId="{00117060-5CD0-41B5-ACC8-8DA65FEA1B90}" dt="2020-10-02T02:45:44.244" v="3767"/>
          <ac:spMkLst>
            <pc:docMk/>
            <pc:sldMk cId="1830847069" sldId="269"/>
            <ac:spMk id="3" creationId="{DFB47CEC-B333-4E97-A543-33F80A615155}"/>
          </ac:spMkLst>
        </pc:spChg>
        <pc:spChg chg="add mod">
          <ac:chgData name="今井　隆太" userId="6e05045b-0455-437e-b2af-88b74753b3bb" providerId="ADAL" clId="{00117060-5CD0-41B5-ACC8-8DA65FEA1B90}" dt="2020-10-02T05:05:05.492" v="4456" actId="1076"/>
          <ac:spMkLst>
            <pc:docMk/>
            <pc:sldMk cId="1830847069" sldId="269"/>
            <ac:spMk id="7" creationId="{7F47BF86-F3B9-4BE9-90EE-05DF4D8C1966}"/>
          </ac:spMkLst>
        </pc:spChg>
        <pc:spChg chg="add mod">
          <ac:chgData name="今井　隆太" userId="6e05045b-0455-437e-b2af-88b74753b3bb" providerId="ADAL" clId="{00117060-5CD0-41B5-ACC8-8DA65FEA1B90}" dt="2020-10-02T05:05:21.518" v="4474" actId="1076"/>
          <ac:spMkLst>
            <pc:docMk/>
            <pc:sldMk cId="1830847069" sldId="269"/>
            <ac:spMk id="8" creationId="{78EE8D4C-9C54-4BD0-83FE-DABC7D38899B}"/>
          </ac:spMkLst>
        </pc:spChg>
        <pc:picChg chg="add mod">
          <ac:chgData name="今井　隆太" userId="6e05045b-0455-437e-b2af-88b74753b3bb" providerId="ADAL" clId="{00117060-5CD0-41B5-ACC8-8DA65FEA1B90}" dt="2020-10-02T05:04:35.566" v="4448" actId="1076"/>
          <ac:picMkLst>
            <pc:docMk/>
            <pc:sldMk cId="1830847069" sldId="269"/>
            <ac:picMk id="5" creationId="{A452DC68-D429-418F-B43F-698602FB7DB2}"/>
          </ac:picMkLst>
        </pc:picChg>
        <pc:picChg chg="add mod">
          <ac:chgData name="今井　隆太" userId="6e05045b-0455-437e-b2af-88b74753b3bb" providerId="ADAL" clId="{00117060-5CD0-41B5-ACC8-8DA65FEA1B90}" dt="2020-10-02T05:04:38.812" v="4450" actId="14100"/>
          <ac:picMkLst>
            <pc:docMk/>
            <pc:sldMk cId="1830847069" sldId="269"/>
            <ac:picMk id="6" creationId="{FAC7071A-4BC1-4A38-9752-545BE68C841A}"/>
          </ac:picMkLst>
        </pc:picChg>
      </pc:sldChg>
      <pc:sldChg chg="add del ord">
        <pc:chgData name="今井　隆太" userId="6e05045b-0455-437e-b2af-88b74753b3bb" providerId="ADAL" clId="{00117060-5CD0-41B5-ACC8-8DA65FEA1B90}" dt="2020-10-02T02:33:11.679" v="3237" actId="47"/>
        <pc:sldMkLst>
          <pc:docMk/>
          <pc:sldMk cId="0" sldId="270"/>
        </pc:sldMkLst>
      </pc:sldChg>
      <pc:sldChg chg="addSp modSp new mod">
        <pc:chgData name="今井　隆太" userId="6e05045b-0455-437e-b2af-88b74753b3bb" providerId="ADAL" clId="{00117060-5CD0-41B5-ACC8-8DA65FEA1B90}" dt="2020-10-02T02:33:04.628" v="3236" actId="1076"/>
        <pc:sldMkLst>
          <pc:docMk/>
          <pc:sldMk cId="443205475" sldId="271"/>
        </pc:sldMkLst>
        <pc:spChg chg="mod">
          <ac:chgData name="今井　隆太" userId="6e05045b-0455-437e-b2af-88b74753b3bb" providerId="ADAL" clId="{00117060-5CD0-41B5-ACC8-8DA65FEA1B90}" dt="2020-10-02T02:26:49.079" v="2879"/>
          <ac:spMkLst>
            <pc:docMk/>
            <pc:sldMk cId="443205475" sldId="271"/>
            <ac:spMk id="2" creationId="{B95E42AE-4D05-4643-AB86-64928BE5C90B}"/>
          </ac:spMkLst>
        </pc:spChg>
        <pc:spChg chg="mod">
          <ac:chgData name="今井　隆太" userId="6e05045b-0455-437e-b2af-88b74753b3bb" providerId="ADAL" clId="{00117060-5CD0-41B5-ACC8-8DA65FEA1B90}" dt="2020-10-02T02:28:29.209" v="3056"/>
          <ac:spMkLst>
            <pc:docMk/>
            <pc:sldMk cId="443205475" sldId="271"/>
            <ac:spMk id="3" creationId="{A3859420-CB61-4D3C-A817-69C0C90B7009}"/>
          </ac:spMkLst>
        </pc:spChg>
        <pc:spChg chg="add mod">
          <ac:chgData name="今井　隆太" userId="6e05045b-0455-437e-b2af-88b74753b3bb" providerId="ADAL" clId="{00117060-5CD0-41B5-ACC8-8DA65FEA1B90}" dt="2020-10-02T02:30:49.047" v="3103" actId="1076"/>
          <ac:spMkLst>
            <pc:docMk/>
            <pc:sldMk cId="443205475" sldId="271"/>
            <ac:spMk id="4" creationId="{767B8900-199A-4A64-B8D8-4ED5D001BE9A}"/>
          </ac:spMkLst>
        </pc:spChg>
        <pc:spChg chg="add mod">
          <ac:chgData name="今井　隆太" userId="6e05045b-0455-437e-b2af-88b74753b3bb" providerId="ADAL" clId="{00117060-5CD0-41B5-ACC8-8DA65FEA1B90}" dt="2020-10-02T02:32:57.114" v="3234" actId="1076"/>
          <ac:spMkLst>
            <pc:docMk/>
            <pc:sldMk cId="443205475" sldId="271"/>
            <ac:spMk id="5" creationId="{370D73A0-1490-429A-A0D5-9B23D2B43A5D}"/>
          </ac:spMkLst>
        </pc:spChg>
        <pc:picChg chg="add mod">
          <ac:chgData name="今井　隆太" userId="6e05045b-0455-437e-b2af-88b74753b3bb" providerId="ADAL" clId="{00117060-5CD0-41B5-ACC8-8DA65FEA1B90}" dt="2020-10-02T02:33:04.628" v="3236" actId="1076"/>
          <ac:picMkLst>
            <pc:docMk/>
            <pc:sldMk cId="443205475" sldId="271"/>
            <ac:picMk id="7" creationId="{8418D16A-4712-458C-AA12-8A0CFA32D164}"/>
          </ac:picMkLst>
        </pc:picChg>
      </pc:sldChg>
      <pc:sldChg chg="addSp modSp new mod">
        <pc:chgData name="今井　隆太" userId="6e05045b-0455-437e-b2af-88b74753b3bb" providerId="ADAL" clId="{00117060-5CD0-41B5-ACC8-8DA65FEA1B90}" dt="2020-10-02T04:39:22.435" v="3980" actId="1076"/>
        <pc:sldMkLst>
          <pc:docMk/>
          <pc:sldMk cId="876724049" sldId="272"/>
        </pc:sldMkLst>
        <pc:spChg chg="mod">
          <ac:chgData name="今井　隆太" userId="6e05045b-0455-437e-b2af-88b74753b3bb" providerId="ADAL" clId="{00117060-5CD0-41B5-ACC8-8DA65FEA1B90}" dt="2020-10-02T04:36:15.133" v="3813"/>
          <ac:spMkLst>
            <pc:docMk/>
            <pc:sldMk cId="876724049" sldId="272"/>
            <ac:spMk id="2" creationId="{A15ED587-689B-4661-8F58-82BAF55219C1}"/>
          </ac:spMkLst>
        </pc:spChg>
        <pc:spChg chg="mod">
          <ac:chgData name="今井　隆太" userId="6e05045b-0455-437e-b2af-88b74753b3bb" providerId="ADAL" clId="{00117060-5CD0-41B5-ACC8-8DA65FEA1B90}" dt="2020-10-02T04:36:48.311" v="3948"/>
          <ac:spMkLst>
            <pc:docMk/>
            <pc:sldMk cId="876724049" sldId="272"/>
            <ac:spMk id="3" creationId="{A1C0567C-8655-4858-8E6B-7361097B40E3}"/>
          </ac:spMkLst>
        </pc:spChg>
        <pc:spChg chg="add mod">
          <ac:chgData name="今井　隆太" userId="6e05045b-0455-437e-b2af-88b74753b3bb" providerId="ADAL" clId="{00117060-5CD0-41B5-ACC8-8DA65FEA1B90}" dt="2020-10-02T04:39:17.871" v="3978" actId="1076"/>
          <ac:spMkLst>
            <pc:docMk/>
            <pc:sldMk cId="876724049" sldId="272"/>
            <ac:spMk id="10" creationId="{F99A0BFE-5EB1-422E-B6EF-BD90A98060D0}"/>
          </ac:spMkLst>
        </pc:spChg>
        <pc:spChg chg="add mod">
          <ac:chgData name="今井　隆太" userId="6e05045b-0455-437e-b2af-88b74753b3bb" providerId="ADAL" clId="{00117060-5CD0-41B5-ACC8-8DA65FEA1B90}" dt="2020-10-02T04:39:22.435" v="3980" actId="1076"/>
          <ac:spMkLst>
            <pc:docMk/>
            <pc:sldMk cId="876724049" sldId="272"/>
            <ac:spMk id="12" creationId="{A92235F7-3657-492C-BD74-4365A779F5E4}"/>
          </ac:spMkLst>
        </pc:spChg>
        <pc:picChg chg="add mod">
          <ac:chgData name="今井　隆太" userId="6e05045b-0455-437e-b2af-88b74753b3bb" providerId="ADAL" clId="{00117060-5CD0-41B5-ACC8-8DA65FEA1B90}" dt="2020-10-02T04:39:04.774" v="3973" actId="1076"/>
          <ac:picMkLst>
            <pc:docMk/>
            <pc:sldMk cId="876724049" sldId="272"/>
            <ac:picMk id="5" creationId="{21B2EDF1-62CD-426D-8DE5-8A2449F2364D}"/>
          </ac:picMkLst>
        </pc:picChg>
        <pc:picChg chg="add mod">
          <ac:chgData name="今井　隆太" userId="6e05045b-0455-437e-b2af-88b74753b3bb" providerId="ADAL" clId="{00117060-5CD0-41B5-ACC8-8DA65FEA1B90}" dt="2020-10-02T04:39:06.252" v="3974" actId="1076"/>
          <ac:picMkLst>
            <pc:docMk/>
            <pc:sldMk cId="876724049" sldId="272"/>
            <ac:picMk id="7" creationId="{25898E44-28F2-476D-B421-3100919BF40E}"/>
          </ac:picMkLst>
        </pc:picChg>
        <pc:picChg chg="add mod">
          <ac:chgData name="今井　隆太" userId="6e05045b-0455-437e-b2af-88b74753b3bb" providerId="ADAL" clId="{00117060-5CD0-41B5-ACC8-8DA65FEA1B90}" dt="2020-10-02T04:39:08.033" v="3975" actId="1076"/>
          <ac:picMkLst>
            <pc:docMk/>
            <pc:sldMk cId="876724049" sldId="272"/>
            <ac:picMk id="9" creationId="{B2A3E606-CB1E-4EFD-8105-5238B3E614D8}"/>
          </ac:picMkLst>
        </pc:picChg>
      </pc:sldChg>
      <pc:sldChg chg="addSp modSp new mod">
        <pc:chgData name="今井　隆太" userId="6e05045b-0455-437e-b2af-88b74753b3bb" providerId="ADAL" clId="{00117060-5CD0-41B5-ACC8-8DA65FEA1B90}" dt="2020-10-02T04:58:12.794" v="4437"/>
        <pc:sldMkLst>
          <pc:docMk/>
          <pc:sldMk cId="229703555" sldId="273"/>
        </pc:sldMkLst>
        <pc:spChg chg="mod">
          <ac:chgData name="今井　隆太" userId="6e05045b-0455-437e-b2af-88b74753b3bb" providerId="ADAL" clId="{00117060-5CD0-41B5-ACC8-8DA65FEA1B90}" dt="2020-10-02T04:42:16" v="4006"/>
          <ac:spMkLst>
            <pc:docMk/>
            <pc:sldMk cId="229703555" sldId="273"/>
            <ac:spMk id="2" creationId="{DF6295C4-490E-4947-86E9-FD20578154F6}"/>
          </ac:spMkLst>
        </pc:spChg>
        <pc:spChg chg="mod">
          <ac:chgData name="今井　隆太" userId="6e05045b-0455-437e-b2af-88b74753b3bb" providerId="ADAL" clId="{00117060-5CD0-41B5-ACC8-8DA65FEA1B90}" dt="2020-10-02T04:58:12.794" v="4437"/>
          <ac:spMkLst>
            <pc:docMk/>
            <pc:sldMk cId="229703555" sldId="273"/>
            <ac:spMk id="3" creationId="{B54B4581-34C7-4B95-8E72-8E36B640DA9C}"/>
          </ac:spMkLst>
        </pc:spChg>
        <pc:spChg chg="add mod">
          <ac:chgData name="今井　隆太" userId="6e05045b-0455-437e-b2af-88b74753b3bb" providerId="ADAL" clId="{00117060-5CD0-41B5-ACC8-8DA65FEA1B90}" dt="2020-10-02T04:56:58.050" v="4330" actId="1076"/>
          <ac:spMkLst>
            <pc:docMk/>
            <pc:sldMk cId="229703555" sldId="273"/>
            <ac:spMk id="4" creationId="{FC3A6F7A-78AC-41B2-901C-B5149CDACF78}"/>
          </ac:spMkLst>
        </pc:spChg>
        <pc:spChg chg="add mod">
          <ac:chgData name="今井　隆太" userId="6e05045b-0455-437e-b2af-88b74753b3bb" providerId="ADAL" clId="{00117060-5CD0-41B5-ACC8-8DA65FEA1B90}" dt="2020-10-02T04:57:01.838" v="4331" actId="1076"/>
          <ac:spMkLst>
            <pc:docMk/>
            <pc:sldMk cId="229703555" sldId="273"/>
            <ac:spMk id="5" creationId="{4808D84A-DACB-4A57-8D34-5FBCB93D2C87}"/>
          </ac:spMkLst>
        </pc:spChg>
        <pc:spChg chg="add mod">
          <ac:chgData name="今井　隆太" userId="6e05045b-0455-437e-b2af-88b74753b3bb" providerId="ADAL" clId="{00117060-5CD0-41B5-ACC8-8DA65FEA1B90}" dt="2020-10-02T04:57:05.200" v="4332" actId="1076"/>
          <ac:spMkLst>
            <pc:docMk/>
            <pc:sldMk cId="229703555" sldId="273"/>
            <ac:spMk id="6" creationId="{51745E48-E4EC-4325-81C8-53E8584E71E5}"/>
          </ac:spMkLst>
        </pc:spChg>
        <pc:spChg chg="add mod">
          <ac:chgData name="今井　隆太" userId="6e05045b-0455-437e-b2af-88b74753b3bb" providerId="ADAL" clId="{00117060-5CD0-41B5-ACC8-8DA65FEA1B90}" dt="2020-10-02T04:57:09.134" v="4333" actId="1076"/>
          <ac:spMkLst>
            <pc:docMk/>
            <pc:sldMk cId="229703555" sldId="273"/>
            <ac:spMk id="7" creationId="{92023B98-4409-456B-9C97-065183B381DE}"/>
          </ac:spMkLst>
        </pc:spChg>
        <pc:spChg chg="add mod">
          <ac:chgData name="今井　隆太" userId="6e05045b-0455-437e-b2af-88b74753b3bb" providerId="ADAL" clId="{00117060-5CD0-41B5-ACC8-8DA65FEA1B90}" dt="2020-10-02T04:57:30.931" v="4338" actId="208"/>
          <ac:spMkLst>
            <pc:docMk/>
            <pc:sldMk cId="229703555" sldId="273"/>
            <ac:spMk id="8" creationId="{689D2E96-273D-4E3C-875F-7A4A68292D3D}"/>
          </ac:spMkLst>
        </pc:spChg>
      </pc:sldChg>
    </pc:docChg>
  </pc:docChgLst>
  <pc:docChgLst>
    <pc:chgData name="今井　隆太" userId="6e05045b-0455-437e-b2af-88b74753b3bb" providerId="ADAL" clId="{F8BF7C75-8CF8-4A19-9FAB-8DE6D8582CA9}"/>
    <pc:docChg chg="custSel modSld">
      <pc:chgData name="今井　隆太" userId="6e05045b-0455-437e-b2af-88b74753b3bb" providerId="ADAL" clId="{F8BF7C75-8CF8-4A19-9FAB-8DE6D8582CA9}" dt="2020-10-06T07:35:47.373" v="279"/>
      <pc:docMkLst>
        <pc:docMk/>
      </pc:docMkLst>
      <pc:sldChg chg="modSp mod">
        <pc:chgData name="今井　隆太" userId="6e05045b-0455-437e-b2af-88b74753b3bb" providerId="ADAL" clId="{F8BF7C75-8CF8-4A19-9FAB-8DE6D8582CA9}" dt="2020-10-06T06:52:48.977" v="17"/>
        <pc:sldMkLst>
          <pc:docMk/>
          <pc:sldMk cId="2888171020" sldId="256"/>
        </pc:sldMkLst>
        <pc:spChg chg="mod">
          <ac:chgData name="今井　隆太" userId="6e05045b-0455-437e-b2af-88b74753b3bb" providerId="ADAL" clId="{F8BF7C75-8CF8-4A19-9FAB-8DE6D8582CA9}" dt="2020-10-06T06:52:48.977" v="17"/>
          <ac:spMkLst>
            <pc:docMk/>
            <pc:sldMk cId="2888171020" sldId="256"/>
            <ac:spMk id="4" creationId="{FF4F6B99-17F1-49C7-A693-CC01ABA59F47}"/>
          </ac:spMkLst>
        </pc:spChg>
      </pc:sldChg>
      <pc:sldChg chg="addSp mod">
        <pc:chgData name="今井　隆太" userId="6e05045b-0455-437e-b2af-88b74753b3bb" providerId="ADAL" clId="{F8BF7C75-8CF8-4A19-9FAB-8DE6D8582CA9}" dt="2020-10-06T06:54:23.373" v="19" actId="22"/>
        <pc:sldMkLst>
          <pc:docMk/>
          <pc:sldMk cId="2250408001" sldId="260"/>
        </pc:sldMkLst>
        <pc:spChg chg="add">
          <ac:chgData name="今井　隆太" userId="6e05045b-0455-437e-b2af-88b74753b3bb" providerId="ADAL" clId="{F8BF7C75-8CF8-4A19-9FAB-8DE6D8582CA9}" dt="2020-10-06T06:54:23.373" v="19" actId="22"/>
          <ac:spMkLst>
            <pc:docMk/>
            <pc:sldMk cId="2250408001" sldId="260"/>
            <ac:spMk id="4" creationId="{48D04BA3-2F7B-46F4-9C6A-76EE60AB01F6}"/>
          </ac:spMkLst>
        </pc:spChg>
      </pc:sldChg>
      <pc:sldChg chg="modSp mod">
        <pc:chgData name="今井　隆太" userId="6e05045b-0455-437e-b2af-88b74753b3bb" providerId="ADAL" clId="{F8BF7C75-8CF8-4A19-9FAB-8DE6D8582CA9}" dt="2020-10-06T07:00:01.261" v="175"/>
        <pc:sldMkLst>
          <pc:docMk/>
          <pc:sldMk cId="1446769551" sldId="265"/>
        </pc:sldMkLst>
        <pc:spChg chg="mod">
          <ac:chgData name="今井　隆太" userId="6e05045b-0455-437e-b2af-88b74753b3bb" providerId="ADAL" clId="{F8BF7C75-8CF8-4A19-9FAB-8DE6D8582CA9}" dt="2020-10-06T07:00:01.261" v="175"/>
          <ac:spMkLst>
            <pc:docMk/>
            <pc:sldMk cId="1446769551" sldId="265"/>
            <ac:spMk id="16" creationId="{76B30B1E-95C1-4D27-9F14-95BCF9EBCBDE}"/>
          </ac:spMkLst>
        </pc:spChg>
      </pc:sldChg>
      <pc:sldChg chg="addSp modSp mod">
        <pc:chgData name="今井　隆太" userId="6e05045b-0455-437e-b2af-88b74753b3bb" providerId="ADAL" clId="{F8BF7C75-8CF8-4A19-9FAB-8DE6D8582CA9}" dt="2020-10-06T07:03:26.786" v="182" actId="208"/>
        <pc:sldMkLst>
          <pc:docMk/>
          <pc:sldMk cId="406599045" sldId="268"/>
        </pc:sldMkLst>
        <pc:spChg chg="add mod">
          <ac:chgData name="今井　隆太" userId="6e05045b-0455-437e-b2af-88b74753b3bb" providerId="ADAL" clId="{F8BF7C75-8CF8-4A19-9FAB-8DE6D8582CA9}" dt="2020-10-06T07:03:26.786" v="182" actId="208"/>
          <ac:spMkLst>
            <pc:docMk/>
            <pc:sldMk cId="406599045" sldId="268"/>
            <ac:spMk id="10" creationId="{C5CCFCE0-6D1A-47FA-94B4-F8315D048F1D}"/>
          </ac:spMkLst>
        </pc:spChg>
        <pc:spChg chg="add mod">
          <ac:chgData name="今井　隆太" userId="6e05045b-0455-437e-b2af-88b74753b3bb" providerId="ADAL" clId="{F8BF7C75-8CF8-4A19-9FAB-8DE6D8582CA9}" dt="2020-10-06T07:03:26.786" v="182" actId="208"/>
          <ac:spMkLst>
            <pc:docMk/>
            <pc:sldMk cId="406599045" sldId="268"/>
            <ac:spMk id="12" creationId="{96476B81-83B4-47EC-837B-EB19616D4807}"/>
          </ac:spMkLst>
        </pc:spChg>
      </pc:sldChg>
      <pc:sldChg chg="modSp mod">
        <pc:chgData name="今井　隆太" userId="6e05045b-0455-437e-b2af-88b74753b3bb" providerId="ADAL" clId="{F8BF7C75-8CF8-4A19-9FAB-8DE6D8582CA9}" dt="2020-10-06T06:58:58.185" v="32" actId="20577"/>
        <pc:sldMkLst>
          <pc:docMk/>
          <pc:sldMk cId="1830847069" sldId="269"/>
        </pc:sldMkLst>
        <pc:graphicFrameChg chg="mod modGraphic">
          <ac:chgData name="今井　隆太" userId="6e05045b-0455-437e-b2af-88b74753b3bb" providerId="ADAL" clId="{F8BF7C75-8CF8-4A19-9FAB-8DE6D8582CA9}" dt="2020-10-06T06:58:58.185" v="32" actId="20577"/>
          <ac:graphicFrameMkLst>
            <pc:docMk/>
            <pc:sldMk cId="1830847069" sldId="269"/>
            <ac:graphicFrameMk id="9" creationId="{4CA8BD6D-238F-457B-A64D-99D5691C2223}"/>
          </ac:graphicFrameMkLst>
        </pc:graphicFrameChg>
      </pc:sldChg>
      <pc:sldChg chg="addSp modSp mod">
        <pc:chgData name="今井　隆太" userId="6e05045b-0455-437e-b2af-88b74753b3bb" providerId="ADAL" clId="{F8BF7C75-8CF8-4A19-9FAB-8DE6D8582CA9}" dt="2020-10-06T07:35:47.373" v="279"/>
        <pc:sldMkLst>
          <pc:docMk/>
          <pc:sldMk cId="876724049" sldId="272"/>
        </pc:sldMkLst>
        <pc:spChg chg="mod">
          <ac:chgData name="今井　隆太" userId="6e05045b-0455-437e-b2af-88b74753b3bb" providerId="ADAL" clId="{F8BF7C75-8CF8-4A19-9FAB-8DE6D8582CA9}" dt="2020-10-06T07:35:08.057" v="212" actId="1076"/>
          <ac:spMkLst>
            <pc:docMk/>
            <pc:sldMk cId="876724049" sldId="272"/>
            <ac:spMk id="6" creationId="{838AD9FF-4769-4DE3-8FCB-1770410FBC66}"/>
          </ac:spMkLst>
        </pc:spChg>
        <pc:spChg chg="add mod">
          <ac:chgData name="今井　隆太" userId="6e05045b-0455-437e-b2af-88b74753b3bb" providerId="ADAL" clId="{F8BF7C75-8CF8-4A19-9FAB-8DE6D8582CA9}" dt="2020-10-06T07:35:03.113" v="211" actId="1076"/>
          <ac:spMkLst>
            <pc:docMk/>
            <pc:sldMk cId="876724049" sldId="272"/>
            <ac:spMk id="11" creationId="{A315DF3B-3520-42DC-8277-E431EC2E1898}"/>
          </ac:spMkLst>
        </pc:spChg>
        <pc:spChg chg="add mod">
          <ac:chgData name="今井　隆太" userId="6e05045b-0455-437e-b2af-88b74753b3bb" providerId="ADAL" clId="{F8BF7C75-8CF8-4A19-9FAB-8DE6D8582CA9}" dt="2020-10-06T07:35:32.170" v="245" actId="14100"/>
          <ac:spMkLst>
            <pc:docMk/>
            <pc:sldMk cId="876724049" sldId="272"/>
            <ac:spMk id="13" creationId="{1A59D9A3-19DF-40A5-86F5-AF8CCF769D9F}"/>
          </ac:spMkLst>
        </pc:spChg>
        <pc:spChg chg="add mod">
          <ac:chgData name="今井　隆太" userId="6e05045b-0455-437e-b2af-88b74753b3bb" providerId="ADAL" clId="{F8BF7C75-8CF8-4A19-9FAB-8DE6D8582CA9}" dt="2020-10-06T07:35:47.373" v="279"/>
          <ac:spMkLst>
            <pc:docMk/>
            <pc:sldMk cId="876724049" sldId="272"/>
            <ac:spMk id="14" creationId="{84491C2F-FC31-4593-8350-4510A09F8F2E}"/>
          </ac:spMkLst>
        </pc:spChg>
      </pc:sldChg>
      <pc:sldChg chg="delSp mod">
        <pc:chgData name="今井　隆太" userId="6e05045b-0455-437e-b2af-88b74753b3bb" providerId="ADAL" clId="{F8BF7C75-8CF8-4A19-9FAB-8DE6D8582CA9}" dt="2020-10-06T06:52:57.787" v="18" actId="478"/>
        <pc:sldMkLst>
          <pc:docMk/>
          <pc:sldMk cId="3059746091" sldId="312"/>
        </pc:sldMkLst>
        <pc:spChg chg="del">
          <ac:chgData name="今井　隆太" userId="6e05045b-0455-437e-b2af-88b74753b3bb" providerId="ADAL" clId="{F8BF7C75-8CF8-4A19-9FAB-8DE6D8582CA9}" dt="2020-10-06T06:52:57.787" v="18" actId="478"/>
          <ac:spMkLst>
            <pc:docMk/>
            <pc:sldMk cId="3059746091" sldId="312"/>
            <ac:spMk id="3" creationId="{5DA49356-2E3C-4C27-A907-5806D2F209F8}"/>
          </ac:spMkLst>
        </pc:spChg>
      </pc:sldChg>
      <pc:sldChg chg="modSp mod">
        <pc:chgData name="今井　隆太" userId="6e05045b-0455-437e-b2af-88b74753b3bb" providerId="ADAL" clId="{F8BF7C75-8CF8-4A19-9FAB-8DE6D8582CA9}" dt="2020-10-06T06:58:24.550" v="24" actId="1076"/>
        <pc:sldMkLst>
          <pc:docMk/>
          <pc:sldMk cId="2363022242" sldId="313"/>
        </pc:sldMkLst>
        <pc:spChg chg="mod">
          <ac:chgData name="今井　隆太" userId="6e05045b-0455-437e-b2af-88b74753b3bb" providerId="ADAL" clId="{F8BF7C75-8CF8-4A19-9FAB-8DE6D8582CA9}" dt="2020-10-06T06:58:07.877" v="22" actId="27636"/>
          <ac:spMkLst>
            <pc:docMk/>
            <pc:sldMk cId="2363022242" sldId="313"/>
            <ac:spMk id="3" creationId="{FB347438-5B77-4DA0-9AB0-642A590E07A7}"/>
          </ac:spMkLst>
        </pc:spChg>
        <pc:picChg chg="mod">
          <ac:chgData name="今井　隆太" userId="6e05045b-0455-437e-b2af-88b74753b3bb" providerId="ADAL" clId="{F8BF7C75-8CF8-4A19-9FAB-8DE6D8582CA9}" dt="2020-10-06T06:58:24.550" v="24" actId="1076"/>
          <ac:picMkLst>
            <pc:docMk/>
            <pc:sldMk cId="2363022242" sldId="313"/>
            <ac:picMk id="7" creationId="{F3A4B2BA-E7FD-4871-88B5-C3D9343F5B96}"/>
          </ac:picMkLst>
        </pc:picChg>
        <pc:cxnChg chg="mod">
          <ac:chgData name="今井　隆太" userId="6e05045b-0455-437e-b2af-88b74753b3bb" providerId="ADAL" clId="{F8BF7C75-8CF8-4A19-9FAB-8DE6D8582CA9}" dt="2020-10-06T06:58:15.563" v="23" actId="1076"/>
          <ac:cxnSpMkLst>
            <pc:docMk/>
            <pc:sldMk cId="2363022242" sldId="313"/>
            <ac:cxnSpMk id="12" creationId="{AC2669F7-D21F-4EBC-8276-651558B8E287}"/>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0B483E2-63EA-4905-91AF-51CF4A3D8ED4}" type="datetimeFigureOut">
              <a:rPr kumimoji="1" lang="ja-JP" altLang="en-US" smtClean="0"/>
              <a:t>2020/10/6</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C1CF708-0CB6-4660-8100-A854E06F4096}" type="slidenum">
              <a:rPr kumimoji="1" lang="ja-JP" altLang="en-US" smtClean="0"/>
              <a:t>‹#›</a:t>
            </a:fld>
            <a:endParaRPr kumimoji="1" lang="ja-JP" altLang="en-US"/>
          </a:p>
        </p:txBody>
      </p:sp>
    </p:spTree>
    <p:extLst>
      <p:ext uri="{BB962C8B-B14F-4D97-AF65-F5344CB8AC3E}">
        <p14:creationId xmlns:p14="http://schemas.microsoft.com/office/powerpoint/2010/main" val="27829847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1171E-7132-46F6-99D2-906CFAFD518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A3138E4-ADBE-4AED-B8FA-E7458AB4FA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BAC305E-E18B-4A9B-960D-4BA30F4A6493}"/>
              </a:ext>
            </a:extLst>
          </p:cNvPr>
          <p:cNvSpPr>
            <a:spLocks noGrp="1"/>
          </p:cNvSpPr>
          <p:nvPr>
            <p:ph type="dt" sz="half" idx="10"/>
          </p:nvPr>
        </p:nvSpPr>
        <p:spPr/>
        <p:txBody>
          <a:bodyPr/>
          <a:lstStyle/>
          <a:p>
            <a:fld id="{66E3556A-F7F1-49D1-AC40-FA059B47B05C}" type="datetime1">
              <a:rPr kumimoji="1" lang="ja-JP" altLang="en-US" smtClean="0"/>
              <a:t>2020/10/6</a:t>
            </a:fld>
            <a:endParaRPr kumimoji="1" lang="ja-JP" altLang="en-US"/>
          </a:p>
        </p:txBody>
      </p:sp>
      <p:sp>
        <p:nvSpPr>
          <p:cNvPr id="5" name="フッター プレースホルダー 4">
            <a:extLst>
              <a:ext uri="{FF2B5EF4-FFF2-40B4-BE49-F238E27FC236}">
                <a16:creationId xmlns:a16="http://schemas.microsoft.com/office/drawing/2014/main" id="{096AF879-B68D-4950-BAA8-55A39D390B2D}"/>
              </a:ext>
            </a:extLst>
          </p:cNvPr>
          <p:cNvSpPr>
            <a:spLocks noGrp="1"/>
          </p:cNvSpPr>
          <p:nvPr>
            <p:ph type="ftr" sz="quarter" idx="11"/>
          </p:nvPr>
        </p:nvSpPr>
        <p:spPr/>
        <p:txBody>
          <a:bodyPr/>
          <a:lstStyle/>
          <a:p>
            <a:r>
              <a:rPr kumimoji="1" lang="en-US" altLang="ja-JP"/>
              <a:t>R.Imai presents</a:t>
            </a:r>
            <a:endParaRPr kumimoji="1" lang="ja-JP" altLang="en-US"/>
          </a:p>
        </p:txBody>
      </p:sp>
      <p:sp>
        <p:nvSpPr>
          <p:cNvPr id="6" name="スライド番号プレースホルダー 5">
            <a:extLst>
              <a:ext uri="{FF2B5EF4-FFF2-40B4-BE49-F238E27FC236}">
                <a16:creationId xmlns:a16="http://schemas.microsoft.com/office/drawing/2014/main" id="{AFBA9A48-0B65-4908-8F5A-7A7DD0718442}"/>
              </a:ext>
            </a:extLst>
          </p:cNvPr>
          <p:cNvSpPr>
            <a:spLocks noGrp="1"/>
          </p:cNvSpPr>
          <p:nvPr>
            <p:ph type="sldNum" sz="quarter" idx="12"/>
          </p:nvPr>
        </p:nvSpPr>
        <p:spPr/>
        <p:txBody>
          <a:body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1610931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3CFDC5-69BD-44C8-88AE-DB00408C1F4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466AAF8-9FFB-4878-BB1D-A2DA4C69586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F2D917-F278-4DB4-AAAD-454FB8DE6010}"/>
              </a:ext>
            </a:extLst>
          </p:cNvPr>
          <p:cNvSpPr>
            <a:spLocks noGrp="1"/>
          </p:cNvSpPr>
          <p:nvPr>
            <p:ph type="dt" sz="half" idx="10"/>
          </p:nvPr>
        </p:nvSpPr>
        <p:spPr/>
        <p:txBody>
          <a:bodyPr/>
          <a:lstStyle/>
          <a:p>
            <a:fld id="{714F4D01-68A1-405F-9A65-B1DBD837BB7A}" type="datetime1">
              <a:rPr kumimoji="1" lang="ja-JP" altLang="en-US" smtClean="0"/>
              <a:t>2020/10/6</a:t>
            </a:fld>
            <a:endParaRPr kumimoji="1" lang="ja-JP" altLang="en-US"/>
          </a:p>
        </p:txBody>
      </p:sp>
      <p:sp>
        <p:nvSpPr>
          <p:cNvPr id="5" name="フッター プレースホルダー 4">
            <a:extLst>
              <a:ext uri="{FF2B5EF4-FFF2-40B4-BE49-F238E27FC236}">
                <a16:creationId xmlns:a16="http://schemas.microsoft.com/office/drawing/2014/main" id="{1DE163B5-589C-4FBD-9986-78AC57CB3365}"/>
              </a:ext>
            </a:extLst>
          </p:cNvPr>
          <p:cNvSpPr>
            <a:spLocks noGrp="1"/>
          </p:cNvSpPr>
          <p:nvPr>
            <p:ph type="ftr" sz="quarter" idx="11"/>
          </p:nvPr>
        </p:nvSpPr>
        <p:spPr/>
        <p:txBody>
          <a:bodyPr/>
          <a:lstStyle/>
          <a:p>
            <a:r>
              <a:rPr kumimoji="1" lang="en-US" altLang="ja-JP"/>
              <a:t>R.Imai presents</a:t>
            </a:r>
            <a:endParaRPr kumimoji="1" lang="ja-JP" altLang="en-US"/>
          </a:p>
        </p:txBody>
      </p:sp>
      <p:sp>
        <p:nvSpPr>
          <p:cNvPr id="6" name="スライド番号プレースホルダー 5">
            <a:extLst>
              <a:ext uri="{FF2B5EF4-FFF2-40B4-BE49-F238E27FC236}">
                <a16:creationId xmlns:a16="http://schemas.microsoft.com/office/drawing/2014/main" id="{D58316B9-132B-49BA-B23D-653BAA154BC8}"/>
              </a:ext>
            </a:extLst>
          </p:cNvPr>
          <p:cNvSpPr>
            <a:spLocks noGrp="1"/>
          </p:cNvSpPr>
          <p:nvPr>
            <p:ph type="sldNum" sz="quarter" idx="12"/>
          </p:nvPr>
        </p:nvSpPr>
        <p:spPr/>
        <p:txBody>
          <a:body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906469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32110DF-73C0-49AA-8FC6-DFD5F55326A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6A96BC8-7CAE-473A-8BDF-F7FA9A287EC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BF64F0-AB99-4655-BC45-B0AFC3427EB9}"/>
              </a:ext>
            </a:extLst>
          </p:cNvPr>
          <p:cNvSpPr>
            <a:spLocks noGrp="1"/>
          </p:cNvSpPr>
          <p:nvPr>
            <p:ph type="dt" sz="half" idx="10"/>
          </p:nvPr>
        </p:nvSpPr>
        <p:spPr/>
        <p:txBody>
          <a:bodyPr/>
          <a:lstStyle/>
          <a:p>
            <a:fld id="{C28B368B-09D1-4395-9561-D8AF66FAFF2B}" type="datetime1">
              <a:rPr kumimoji="1" lang="ja-JP" altLang="en-US" smtClean="0"/>
              <a:t>2020/10/6</a:t>
            </a:fld>
            <a:endParaRPr kumimoji="1" lang="ja-JP" altLang="en-US"/>
          </a:p>
        </p:txBody>
      </p:sp>
      <p:sp>
        <p:nvSpPr>
          <p:cNvPr id="5" name="フッター プレースホルダー 4">
            <a:extLst>
              <a:ext uri="{FF2B5EF4-FFF2-40B4-BE49-F238E27FC236}">
                <a16:creationId xmlns:a16="http://schemas.microsoft.com/office/drawing/2014/main" id="{C57E0BB9-6985-406C-9E35-7BF62E8BF3AB}"/>
              </a:ext>
            </a:extLst>
          </p:cNvPr>
          <p:cNvSpPr>
            <a:spLocks noGrp="1"/>
          </p:cNvSpPr>
          <p:nvPr>
            <p:ph type="ftr" sz="quarter" idx="11"/>
          </p:nvPr>
        </p:nvSpPr>
        <p:spPr/>
        <p:txBody>
          <a:bodyPr/>
          <a:lstStyle/>
          <a:p>
            <a:r>
              <a:rPr kumimoji="1" lang="en-US" altLang="ja-JP"/>
              <a:t>R.Imai presents</a:t>
            </a:r>
            <a:endParaRPr kumimoji="1" lang="ja-JP" altLang="en-US"/>
          </a:p>
        </p:txBody>
      </p:sp>
      <p:sp>
        <p:nvSpPr>
          <p:cNvPr id="6" name="スライド番号プレースホルダー 5">
            <a:extLst>
              <a:ext uri="{FF2B5EF4-FFF2-40B4-BE49-F238E27FC236}">
                <a16:creationId xmlns:a16="http://schemas.microsoft.com/office/drawing/2014/main" id="{FE121B3C-F427-497A-A5ED-1D6D8CE8E8F4}"/>
              </a:ext>
            </a:extLst>
          </p:cNvPr>
          <p:cNvSpPr>
            <a:spLocks noGrp="1"/>
          </p:cNvSpPr>
          <p:nvPr>
            <p:ph type="sldNum" sz="quarter" idx="12"/>
          </p:nvPr>
        </p:nvSpPr>
        <p:spPr/>
        <p:txBody>
          <a:body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221991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CB96D-DB80-4CB8-894F-EA0D0F930E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522FB65-2799-407A-B88C-686F863F4C8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0FA687-92AB-405C-B7AF-AF17BEEE1024}"/>
              </a:ext>
            </a:extLst>
          </p:cNvPr>
          <p:cNvSpPr>
            <a:spLocks noGrp="1"/>
          </p:cNvSpPr>
          <p:nvPr>
            <p:ph type="dt" sz="half" idx="10"/>
          </p:nvPr>
        </p:nvSpPr>
        <p:spPr/>
        <p:txBody>
          <a:bodyPr/>
          <a:lstStyle/>
          <a:p>
            <a:fld id="{E3ED0F1E-799F-46C6-8B86-DD3206AA8294}" type="datetime1">
              <a:rPr kumimoji="1" lang="ja-JP" altLang="en-US" smtClean="0"/>
              <a:t>2020/10/6</a:t>
            </a:fld>
            <a:endParaRPr kumimoji="1" lang="ja-JP" altLang="en-US"/>
          </a:p>
        </p:txBody>
      </p:sp>
      <p:sp>
        <p:nvSpPr>
          <p:cNvPr id="5" name="フッター プレースホルダー 4">
            <a:extLst>
              <a:ext uri="{FF2B5EF4-FFF2-40B4-BE49-F238E27FC236}">
                <a16:creationId xmlns:a16="http://schemas.microsoft.com/office/drawing/2014/main" id="{69406C41-5930-4CC7-BE67-1C5465160E60}"/>
              </a:ext>
            </a:extLst>
          </p:cNvPr>
          <p:cNvSpPr>
            <a:spLocks noGrp="1"/>
          </p:cNvSpPr>
          <p:nvPr>
            <p:ph type="ftr" sz="quarter" idx="11"/>
          </p:nvPr>
        </p:nvSpPr>
        <p:spPr/>
        <p:txBody>
          <a:bodyPr/>
          <a:lstStyle/>
          <a:p>
            <a:r>
              <a:rPr kumimoji="1" lang="en-US" altLang="ja-JP"/>
              <a:t>R.Imai presents</a:t>
            </a:r>
            <a:endParaRPr kumimoji="1" lang="ja-JP" altLang="en-US"/>
          </a:p>
        </p:txBody>
      </p:sp>
      <p:sp>
        <p:nvSpPr>
          <p:cNvPr id="6" name="スライド番号プレースホルダー 5">
            <a:extLst>
              <a:ext uri="{FF2B5EF4-FFF2-40B4-BE49-F238E27FC236}">
                <a16:creationId xmlns:a16="http://schemas.microsoft.com/office/drawing/2014/main" id="{AF11CE88-7095-4618-A5AD-7EAF28B13E89}"/>
              </a:ext>
            </a:extLst>
          </p:cNvPr>
          <p:cNvSpPr>
            <a:spLocks noGrp="1"/>
          </p:cNvSpPr>
          <p:nvPr>
            <p:ph type="sldNum" sz="quarter" idx="12"/>
          </p:nvPr>
        </p:nvSpPr>
        <p:spPr/>
        <p:txBody>
          <a:body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442821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9D69E0-8F17-4599-B7FA-B3A4503B7E7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D169CEA-940A-4DF0-8016-73187DBB74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FD02419-F051-4E3D-929E-7C6A6359ADE6}"/>
              </a:ext>
            </a:extLst>
          </p:cNvPr>
          <p:cNvSpPr>
            <a:spLocks noGrp="1"/>
          </p:cNvSpPr>
          <p:nvPr>
            <p:ph type="dt" sz="half" idx="10"/>
          </p:nvPr>
        </p:nvSpPr>
        <p:spPr/>
        <p:txBody>
          <a:bodyPr/>
          <a:lstStyle/>
          <a:p>
            <a:fld id="{FA2EB4E7-DC54-474A-A572-0288BD01A1D7}" type="datetime1">
              <a:rPr kumimoji="1" lang="ja-JP" altLang="en-US" smtClean="0"/>
              <a:t>2020/10/6</a:t>
            </a:fld>
            <a:endParaRPr kumimoji="1" lang="ja-JP" altLang="en-US"/>
          </a:p>
        </p:txBody>
      </p:sp>
      <p:sp>
        <p:nvSpPr>
          <p:cNvPr id="5" name="フッター プレースホルダー 4">
            <a:extLst>
              <a:ext uri="{FF2B5EF4-FFF2-40B4-BE49-F238E27FC236}">
                <a16:creationId xmlns:a16="http://schemas.microsoft.com/office/drawing/2014/main" id="{50DAE87D-29A7-44CA-ADB6-6828B035F789}"/>
              </a:ext>
            </a:extLst>
          </p:cNvPr>
          <p:cNvSpPr>
            <a:spLocks noGrp="1"/>
          </p:cNvSpPr>
          <p:nvPr>
            <p:ph type="ftr" sz="quarter" idx="11"/>
          </p:nvPr>
        </p:nvSpPr>
        <p:spPr/>
        <p:txBody>
          <a:bodyPr/>
          <a:lstStyle/>
          <a:p>
            <a:r>
              <a:rPr kumimoji="1" lang="en-US" altLang="ja-JP"/>
              <a:t>R.Imai presents</a:t>
            </a:r>
            <a:endParaRPr kumimoji="1" lang="ja-JP" altLang="en-US"/>
          </a:p>
        </p:txBody>
      </p:sp>
      <p:sp>
        <p:nvSpPr>
          <p:cNvPr id="6" name="スライド番号プレースホルダー 5">
            <a:extLst>
              <a:ext uri="{FF2B5EF4-FFF2-40B4-BE49-F238E27FC236}">
                <a16:creationId xmlns:a16="http://schemas.microsoft.com/office/drawing/2014/main" id="{35E74FBD-02A4-44E6-918B-1312959229BB}"/>
              </a:ext>
            </a:extLst>
          </p:cNvPr>
          <p:cNvSpPr>
            <a:spLocks noGrp="1"/>
          </p:cNvSpPr>
          <p:nvPr>
            <p:ph type="sldNum" sz="quarter" idx="12"/>
          </p:nvPr>
        </p:nvSpPr>
        <p:spPr/>
        <p:txBody>
          <a:body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208438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C4F19D-6E7D-4D4B-BA86-74F6F132913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48F760-E64E-4F37-9214-810361529CB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D28575B-C27A-4C99-8793-6A88A605948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C7CCF3B-0B7F-44DA-B39D-DBFFEC9C7713}"/>
              </a:ext>
            </a:extLst>
          </p:cNvPr>
          <p:cNvSpPr>
            <a:spLocks noGrp="1"/>
          </p:cNvSpPr>
          <p:nvPr>
            <p:ph type="dt" sz="half" idx="10"/>
          </p:nvPr>
        </p:nvSpPr>
        <p:spPr/>
        <p:txBody>
          <a:bodyPr/>
          <a:lstStyle/>
          <a:p>
            <a:fld id="{5C3DF79B-4CBB-4842-831E-933BCE80BA8A}" type="datetime1">
              <a:rPr kumimoji="1" lang="ja-JP" altLang="en-US" smtClean="0"/>
              <a:t>2020/10/6</a:t>
            </a:fld>
            <a:endParaRPr kumimoji="1" lang="ja-JP" altLang="en-US"/>
          </a:p>
        </p:txBody>
      </p:sp>
      <p:sp>
        <p:nvSpPr>
          <p:cNvPr id="6" name="フッター プレースホルダー 5">
            <a:extLst>
              <a:ext uri="{FF2B5EF4-FFF2-40B4-BE49-F238E27FC236}">
                <a16:creationId xmlns:a16="http://schemas.microsoft.com/office/drawing/2014/main" id="{8087C6B3-C2E6-42A0-A997-CA5E83AD07EC}"/>
              </a:ext>
            </a:extLst>
          </p:cNvPr>
          <p:cNvSpPr>
            <a:spLocks noGrp="1"/>
          </p:cNvSpPr>
          <p:nvPr>
            <p:ph type="ftr" sz="quarter" idx="11"/>
          </p:nvPr>
        </p:nvSpPr>
        <p:spPr/>
        <p:txBody>
          <a:bodyPr/>
          <a:lstStyle/>
          <a:p>
            <a:r>
              <a:rPr kumimoji="1" lang="en-US" altLang="ja-JP"/>
              <a:t>R.Imai presents</a:t>
            </a:r>
            <a:endParaRPr kumimoji="1" lang="ja-JP" altLang="en-US"/>
          </a:p>
        </p:txBody>
      </p:sp>
      <p:sp>
        <p:nvSpPr>
          <p:cNvPr id="7" name="スライド番号プレースホルダー 6">
            <a:extLst>
              <a:ext uri="{FF2B5EF4-FFF2-40B4-BE49-F238E27FC236}">
                <a16:creationId xmlns:a16="http://schemas.microsoft.com/office/drawing/2014/main" id="{690DD2F1-6609-4C66-B514-D2D8F65BD973}"/>
              </a:ext>
            </a:extLst>
          </p:cNvPr>
          <p:cNvSpPr>
            <a:spLocks noGrp="1"/>
          </p:cNvSpPr>
          <p:nvPr>
            <p:ph type="sldNum" sz="quarter" idx="12"/>
          </p:nvPr>
        </p:nvSpPr>
        <p:spPr/>
        <p:txBody>
          <a:body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221048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BD2143-E946-4576-B6CE-24BD8E3FADE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C380B5-9F0C-4189-B807-3EF42CF9BE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71D96E6-5FA4-4222-9C5F-C66A33B2D94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FBBF623-B900-409C-9939-296C0C2EF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AEB2368-486C-4F87-AA1D-58AFEFCF322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77DB21E-54CF-4892-83F1-E0C9A46FD20A}"/>
              </a:ext>
            </a:extLst>
          </p:cNvPr>
          <p:cNvSpPr>
            <a:spLocks noGrp="1"/>
          </p:cNvSpPr>
          <p:nvPr>
            <p:ph type="dt" sz="half" idx="10"/>
          </p:nvPr>
        </p:nvSpPr>
        <p:spPr/>
        <p:txBody>
          <a:bodyPr/>
          <a:lstStyle/>
          <a:p>
            <a:fld id="{F6C23490-3D6B-4D93-8196-FEEECE0F80D0}" type="datetime1">
              <a:rPr kumimoji="1" lang="ja-JP" altLang="en-US" smtClean="0"/>
              <a:t>2020/10/6</a:t>
            </a:fld>
            <a:endParaRPr kumimoji="1" lang="ja-JP" altLang="en-US"/>
          </a:p>
        </p:txBody>
      </p:sp>
      <p:sp>
        <p:nvSpPr>
          <p:cNvPr id="8" name="フッター プレースホルダー 7">
            <a:extLst>
              <a:ext uri="{FF2B5EF4-FFF2-40B4-BE49-F238E27FC236}">
                <a16:creationId xmlns:a16="http://schemas.microsoft.com/office/drawing/2014/main" id="{57EAA7A4-3F66-4967-9C84-FF1F783D6736}"/>
              </a:ext>
            </a:extLst>
          </p:cNvPr>
          <p:cNvSpPr>
            <a:spLocks noGrp="1"/>
          </p:cNvSpPr>
          <p:nvPr>
            <p:ph type="ftr" sz="quarter" idx="11"/>
          </p:nvPr>
        </p:nvSpPr>
        <p:spPr/>
        <p:txBody>
          <a:bodyPr/>
          <a:lstStyle/>
          <a:p>
            <a:r>
              <a:rPr kumimoji="1" lang="en-US" altLang="ja-JP"/>
              <a:t>R.Imai presents</a:t>
            </a:r>
            <a:endParaRPr kumimoji="1" lang="ja-JP" altLang="en-US"/>
          </a:p>
        </p:txBody>
      </p:sp>
      <p:sp>
        <p:nvSpPr>
          <p:cNvPr id="9" name="スライド番号プレースホルダー 8">
            <a:extLst>
              <a:ext uri="{FF2B5EF4-FFF2-40B4-BE49-F238E27FC236}">
                <a16:creationId xmlns:a16="http://schemas.microsoft.com/office/drawing/2014/main" id="{81F93E85-4C0E-4AD3-A0F4-F7D4A7088892}"/>
              </a:ext>
            </a:extLst>
          </p:cNvPr>
          <p:cNvSpPr>
            <a:spLocks noGrp="1"/>
          </p:cNvSpPr>
          <p:nvPr>
            <p:ph type="sldNum" sz="quarter" idx="12"/>
          </p:nvPr>
        </p:nvSpPr>
        <p:spPr/>
        <p:txBody>
          <a:body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62442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3BF554-3EF9-4449-9540-FB9652C6999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6A4551A-5002-4923-9627-ABB1D086CD60}"/>
              </a:ext>
            </a:extLst>
          </p:cNvPr>
          <p:cNvSpPr>
            <a:spLocks noGrp="1"/>
          </p:cNvSpPr>
          <p:nvPr>
            <p:ph type="dt" sz="half" idx="10"/>
          </p:nvPr>
        </p:nvSpPr>
        <p:spPr/>
        <p:txBody>
          <a:bodyPr/>
          <a:lstStyle/>
          <a:p>
            <a:fld id="{4DE4E9A9-5476-4275-800C-778F36AD5006}" type="datetime1">
              <a:rPr kumimoji="1" lang="ja-JP" altLang="en-US" smtClean="0"/>
              <a:t>2020/10/6</a:t>
            </a:fld>
            <a:endParaRPr kumimoji="1" lang="ja-JP" altLang="en-US"/>
          </a:p>
        </p:txBody>
      </p:sp>
      <p:sp>
        <p:nvSpPr>
          <p:cNvPr id="4" name="フッター プレースホルダー 3">
            <a:extLst>
              <a:ext uri="{FF2B5EF4-FFF2-40B4-BE49-F238E27FC236}">
                <a16:creationId xmlns:a16="http://schemas.microsoft.com/office/drawing/2014/main" id="{3377C740-1FFE-4D05-AAC7-2C9B57373DD0}"/>
              </a:ext>
            </a:extLst>
          </p:cNvPr>
          <p:cNvSpPr>
            <a:spLocks noGrp="1"/>
          </p:cNvSpPr>
          <p:nvPr>
            <p:ph type="ftr" sz="quarter" idx="11"/>
          </p:nvPr>
        </p:nvSpPr>
        <p:spPr/>
        <p:txBody>
          <a:bodyPr/>
          <a:lstStyle/>
          <a:p>
            <a:r>
              <a:rPr kumimoji="1" lang="en-US" altLang="ja-JP"/>
              <a:t>R.Imai presents</a:t>
            </a:r>
            <a:endParaRPr kumimoji="1" lang="ja-JP" altLang="en-US"/>
          </a:p>
        </p:txBody>
      </p:sp>
      <p:sp>
        <p:nvSpPr>
          <p:cNvPr id="5" name="スライド番号プレースホルダー 4">
            <a:extLst>
              <a:ext uri="{FF2B5EF4-FFF2-40B4-BE49-F238E27FC236}">
                <a16:creationId xmlns:a16="http://schemas.microsoft.com/office/drawing/2014/main" id="{5E03F43D-F1B9-49CF-ABB5-A8CF040F9546}"/>
              </a:ext>
            </a:extLst>
          </p:cNvPr>
          <p:cNvSpPr>
            <a:spLocks noGrp="1"/>
          </p:cNvSpPr>
          <p:nvPr>
            <p:ph type="sldNum" sz="quarter" idx="12"/>
          </p:nvPr>
        </p:nvSpPr>
        <p:spPr/>
        <p:txBody>
          <a:body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311864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C415394-9914-4570-A859-A117BABF8150}"/>
              </a:ext>
            </a:extLst>
          </p:cNvPr>
          <p:cNvSpPr>
            <a:spLocks noGrp="1"/>
          </p:cNvSpPr>
          <p:nvPr>
            <p:ph type="dt" sz="half" idx="10"/>
          </p:nvPr>
        </p:nvSpPr>
        <p:spPr/>
        <p:txBody>
          <a:bodyPr/>
          <a:lstStyle/>
          <a:p>
            <a:fld id="{8463CF1C-904B-4606-B9E3-48C686C7932B}" type="datetime1">
              <a:rPr kumimoji="1" lang="ja-JP" altLang="en-US" smtClean="0"/>
              <a:t>2020/10/6</a:t>
            </a:fld>
            <a:endParaRPr kumimoji="1" lang="ja-JP" altLang="en-US"/>
          </a:p>
        </p:txBody>
      </p:sp>
      <p:sp>
        <p:nvSpPr>
          <p:cNvPr id="3" name="フッター プレースホルダー 2">
            <a:extLst>
              <a:ext uri="{FF2B5EF4-FFF2-40B4-BE49-F238E27FC236}">
                <a16:creationId xmlns:a16="http://schemas.microsoft.com/office/drawing/2014/main" id="{9A61C8F3-7B7B-4EB2-A015-D1A452136666}"/>
              </a:ext>
            </a:extLst>
          </p:cNvPr>
          <p:cNvSpPr>
            <a:spLocks noGrp="1"/>
          </p:cNvSpPr>
          <p:nvPr>
            <p:ph type="ftr" sz="quarter" idx="11"/>
          </p:nvPr>
        </p:nvSpPr>
        <p:spPr/>
        <p:txBody>
          <a:bodyPr/>
          <a:lstStyle/>
          <a:p>
            <a:r>
              <a:rPr kumimoji="1" lang="en-US" altLang="ja-JP"/>
              <a:t>R.Imai presents</a:t>
            </a:r>
            <a:endParaRPr kumimoji="1" lang="ja-JP" altLang="en-US"/>
          </a:p>
        </p:txBody>
      </p:sp>
      <p:sp>
        <p:nvSpPr>
          <p:cNvPr id="4" name="スライド番号プレースホルダー 3">
            <a:extLst>
              <a:ext uri="{FF2B5EF4-FFF2-40B4-BE49-F238E27FC236}">
                <a16:creationId xmlns:a16="http://schemas.microsoft.com/office/drawing/2014/main" id="{48BEF90F-D1C0-4AD8-AD58-C477B9C749BA}"/>
              </a:ext>
            </a:extLst>
          </p:cNvPr>
          <p:cNvSpPr>
            <a:spLocks noGrp="1"/>
          </p:cNvSpPr>
          <p:nvPr>
            <p:ph type="sldNum" sz="quarter" idx="12"/>
          </p:nvPr>
        </p:nvSpPr>
        <p:spPr/>
        <p:txBody>
          <a:body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3048427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3D325-F0F7-4621-9CBD-3F601C4BCA9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5BBC865-182E-4EF4-ADCF-2C7DAE458A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107139-08CC-42E7-B77B-8253A0123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E46F33C-CD43-45DC-8129-542A79D36385}"/>
              </a:ext>
            </a:extLst>
          </p:cNvPr>
          <p:cNvSpPr>
            <a:spLocks noGrp="1"/>
          </p:cNvSpPr>
          <p:nvPr>
            <p:ph type="dt" sz="half" idx="10"/>
          </p:nvPr>
        </p:nvSpPr>
        <p:spPr/>
        <p:txBody>
          <a:bodyPr/>
          <a:lstStyle/>
          <a:p>
            <a:fld id="{B130903C-7721-4E63-9D39-D20B9C9E23B4}" type="datetime1">
              <a:rPr kumimoji="1" lang="ja-JP" altLang="en-US" smtClean="0"/>
              <a:t>2020/10/6</a:t>
            </a:fld>
            <a:endParaRPr kumimoji="1" lang="ja-JP" altLang="en-US"/>
          </a:p>
        </p:txBody>
      </p:sp>
      <p:sp>
        <p:nvSpPr>
          <p:cNvPr id="6" name="フッター プレースホルダー 5">
            <a:extLst>
              <a:ext uri="{FF2B5EF4-FFF2-40B4-BE49-F238E27FC236}">
                <a16:creationId xmlns:a16="http://schemas.microsoft.com/office/drawing/2014/main" id="{7899A178-A227-48E6-A9F4-91918F7435FA}"/>
              </a:ext>
            </a:extLst>
          </p:cNvPr>
          <p:cNvSpPr>
            <a:spLocks noGrp="1"/>
          </p:cNvSpPr>
          <p:nvPr>
            <p:ph type="ftr" sz="quarter" idx="11"/>
          </p:nvPr>
        </p:nvSpPr>
        <p:spPr/>
        <p:txBody>
          <a:bodyPr/>
          <a:lstStyle/>
          <a:p>
            <a:r>
              <a:rPr kumimoji="1" lang="en-US" altLang="ja-JP"/>
              <a:t>R.Imai presents</a:t>
            </a:r>
            <a:endParaRPr kumimoji="1" lang="ja-JP" altLang="en-US"/>
          </a:p>
        </p:txBody>
      </p:sp>
      <p:sp>
        <p:nvSpPr>
          <p:cNvPr id="7" name="スライド番号プレースホルダー 6">
            <a:extLst>
              <a:ext uri="{FF2B5EF4-FFF2-40B4-BE49-F238E27FC236}">
                <a16:creationId xmlns:a16="http://schemas.microsoft.com/office/drawing/2014/main" id="{1F27B23D-9CAB-4CCC-8160-9E8916E23C03}"/>
              </a:ext>
            </a:extLst>
          </p:cNvPr>
          <p:cNvSpPr>
            <a:spLocks noGrp="1"/>
          </p:cNvSpPr>
          <p:nvPr>
            <p:ph type="sldNum" sz="quarter" idx="12"/>
          </p:nvPr>
        </p:nvSpPr>
        <p:spPr/>
        <p:txBody>
          <a:body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2017154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F73C6-06BA-4029-A9C3-6F75E2CE5CF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01CBE71-786B-410B-AC7C-969ED49577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E0D84E6-B6A2-4F5D-A593-CCDB05055C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862E949-4277-4485-99C0-02838E4320E7}"/>
              </a:ext>
            </a:extLst>
          </p:cNvPr>
          <p:cNvSpPr>
            <a:spLocks noGrp="1"/>
          </p:cNvSpPr>
          <p:nvPr>
            <p:ph type="dt" sz="half" idx="10"/>
          </p:nvPr>
        </p:nvSpPr>
        <p:spPr/>
        <p:txBody>
          <a:bodyPr/>
          <a:lstStyle/>
          <a:p>
            <a:fld id="{0E0189AC-3304-441A-BDBD-E9EA3DA51DF5}" type="datetime1">
              <a:rPr kumimoji="1" lang="ja-JP" altLang="en-US" smtClean="0"/>
              <a:t>2020/10/6</a:t>
            </a:fld>
            <a:endParaRPr kumimoji="1" lang="ja-JP" altLang="en-US"/>
          </a:p>
        </p:txBody>
      </p:sp>
      <p:sp>
        <p:nvSpPr>
          <p:cNvPr id="6" name="フッター プレースホルダー 5">
            <a:extLst>
              <a:ext uri="{FF2B5EF4-FFF2-40B4-BE49-F238E27FC236}">
                <a16:creationId xmlns:a16="http://schemas.microsoft.com/office/drawing/2014/main" id="{111AA7C9-179E-4B84-A6F0-B26B96686BD9}"/>
              </a:ext>
            </a:extLst>
          </p:cNvPr>
          <p:cNvSpPr>
            <a:spLocks noGrp="1"/>
          </p:cNvSpPr>
          <p:nvPr>
            <p:ph type="ftr" sz="quarter" idx="11"/>
          </p:nvPr>
        </p:nvSpPr>
        <p:spPr/>
        <p:txBody>
          <a:bodyPr/>
          <a:lstStyle/>
          <a:p>
            <a:r>
              <a:rPr kumimoji="1" lang="en-US" altLang="ja-JP"/>
              <a:t>R.Imai presents</a:t>
            </a:r>
            <a:endParaRPr kumimoji="1" lang="ja-JP" altLang="en-US"/>
          </a:p>
        </p:txBody>
      </p:sp>
      <p:sp>
        <p:nvSpPr>
          <p:cNvPr id="7" name="スライド番号プレースホルダー 6">
            <a:extLst>
              <a:ext uri="{FF2B5EF4-FFF2-40B4-BE49-F238E27FC236}">
                <a16:creationId xmlns:a16="http://schemas.microsoft.com/office/drawing/2014/main" id="{6054B7BE-0FFF-4832-AE9F-732EAEEC1D30}"/>
              </a:ext>
            </a:extLst>
          </p:cNvPr>
          <p:cNvSpPr>
            <a:spLocks noGrp="1"/>
          </p:cNvSpPr>
          <p:nvPr>
            <p:ph type="sldNum" sz="quarter" idx="12"/>
          </p:nvPr>
        </p:nvSpPr>
        <p:spPr/>
        <p:txBody>
          <a:body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2783787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64B3187-C6FD-441E-8624-8D2E4F832D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2F10BFA-37F2-4AB0-86AF-C9DF295A6B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F08F0DC-0E59-491E-8345-53D551F12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B8C9BE-FE9D-4C6D-AE6D-99264FE5DB74}" type="datetime1">
              <a:rPr kumimoji="1" lang="ja-JP" altLang="en-US" smtClean="0"/>
              <a:t>2020/10/6</a:t>
            </a:fld>
            <a:endParaRPr kumimoji="1" lang="ja-JP" altLang="en-US"/>
          </a:p>
        </p:txBody>
      </p:sp>
      <p:sp>
        <p:nvSpPr>
          <p:cNvPr id="5" name="フッター プレースホルダー 4">
            <a:extLst>
              <a:ext uri="{FF2B5EF4-FFF2-40B4-BE49-F238E27FC236}">
                <a16:creationId xmlns:a16="http://schemas.microsoft.com/office/drawing/2014/main" id="{D7076FB6-A4E8-4A14-8A9B-8A3D1B8BF2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R.Imai presents</a:t>
            </a:r>
            <a:endParaRPr kumimoji="1" lang="ja-JP" altLang="en-US"/>
          </a:p>
        </p:txBody>
      </p:sp>
      <p:sp>
        <p:nvSpPr>
          <p:cNvPr id="6" name="スライド番号プレースホルダー 5">
            <a:extLst>
              <a:ext uri="{FF2B5EF4-FFF2-40B4-BE49-F238E27FC236}">
                <a16:creationId xmlns:a16="http://schemas.microsoft.com/office/drawing/2014/main" id="{97669D3F-FC73-4E5C-817B-0860DC2706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B83F8-11AD-4E53-A692-87193396358F}" type="slidenum">
              <a:rPr kumimoji="1" lang="ja-JP" altLang="en-US" smtClean="0"/>
              <a:t>‹#›</a:t>
            </a:fld>
            <a:endParaRPr kumimoji="1" lang="ja-JP" altLang="en-US"/>
          </a:p>
        </p:txBody>
      </p:sp>
    </p:spTree>
    <p:extLst>
      <p:ext uri="{BB962C8B-B14F-4D97-AF65-F5344CB8AC3E}">
        <p14:creationId xmlns:p14="http://schemas.microsoft.com/office/powerpoint/2010/main" val="3001664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4F6B99-17F1-49C7-A693-CC01ABA59F47}"/>
              </a:ext>
            </a:extLst>
          </p:cNvPr>
          <p:cNvSpPr>
            <a:spLocks noGrp="1"/>
          </p:cNvSpPr>
          <p:nvPr>
            <p:ph type="ctrTitle"/>
          </p:nvPr>
        </p:nvSpPr>
        <p:spPr/>
        <p:txBody>
          <a:bodyPr>
            <a:normAutofit fontScale="90000"/>
          </a:bodyPr>
          <a:lstStyle/>
          <a:p>
            <a:r>
              <a:rPr lang="ja-JP" altLang="en-US" dirty="0"/>
              <a:t>圧縮センシングを用いた</a:t>
            </a:r>
            <a:br>
              <a:rPr lang="en-US" altLang="ja-JP" dirty="0"/>
            </a:br>
            <a:r>
              <a:rPr lang="ja-JP" altLang="en-US" dirty="0"/>
              <a:t>高速な地雷可視化システム</a:t>
            </a:r>
          </a:p>
        </p:txBody>
      </p:sp>
      <p:sp>
        <p:nvSpPr>
          <p:cNvPr id="5" name="字幕 4">
            <a:extLst>
              <a:ext uri="{FF2B5EF4-FFF2-40B4-BE49-F238E27FC236}">
                <a16:creationId xmlns:a16="http://schemas.microsoft.com/office/drawing/2014/main" id="{F478663C-FC36-4864-B7C5-70663163BB4B}"/>
              </a:ext>
            </a:extLst>
          </p:cNvPr>
          <p:cNvSpPr>
            <a:spLocks noGrp="1"/>
          </p:cNvSpPr>
          <p:nvPr>
            <p:ph type="subTitle" idx="1"/>
          </p:nvPr>
        </p:nvSpPr>
        <p:spPr/>
        <p:txBody>
          <a:bodyPr/>
          <a:lstStyle/>
          <a:p>
            <a:r>
              <a:rPr lang="ja-JP" altLang="en-US" dirty="0"/>
              <a:t>電子情報工学科</a:t>
            </a:r>
            <a:endParaRPr lang="en-US" altLang="ja-JP" dirty="0"/>
          </a:p>
          <a:p>
            <a:r>
              <a:rPr lang="en-US" altLang="ja-JP" dirty="0"/>
              <a:t>03-183007</a:t>
            </a:r>
          </a:p>
          <a:p>
            <a:r>
              <a:rPr lang="ja-JP" altLang="en-US" dirty="0"/>
              <a:t>今井　隆太</a:t>
            </a:r>
          </a:p>
        </p:txBody>
      </p:sp>
      <p:sp>
        <p:nvSpPr>
          <p:cNvPr id="2" name="スライド番号プレースホルダー 1">
            <a:extLst>
              <a:ext uri="{FF2B5EF4-FFF2-40B4-BE49-F238E27FC236}">
                <a16:creationId xmlns:a16="http://schemas.microsoft.com/office/drawing/2014/main" id="{F28FF309-A454-42C7-BF56-B3CF5FA1D1C1}"/>
              </a:ext>
            </a:extLst>
          </p:cNvPr>
          <p:cNvSpPr>
            <a:spLocks noGrp="1"/>
          </p:cNvSpPr>
          <p:nvPr>
            <p:ph type="sldNum" sz="quarter" idx="12"/>
          </p:nvPr>
        </p:nvSpPr>
        <p:spPr/>
        <p:txBody>
          <a:bodyPr/>
          <a:lstStyle/>
          <a:p>
            <a:fld id="{6BFB83F8-11AD-4E53-A692-87193396358F}" type="slidenum">
              <a:rPr kumimoji="1" lang="ja-JP" altLang="en-US" smtClean="0"/>
              <a:t>1</a:t>
            </a:fld>
            <a:endParaRPr kumimoji="1" lang="ja-JP" altLang="en-US"/>
          </a:p>
        </p:txBody>
      </p:sp>
      <p:sp>
        <p:nvSpPr>
          <p:cNvPr id="3" name="フッター プレースホルダー 2">
            <a:extLst>
              <a:ext uri="{FF2B5EF4-FFF2-40B4-BE49-F238E27FC236}">
                <a16:creationId xmlns:a16="http://schemas.microsoft.com/office/drawing/2014/main" id="{F4BD5D77-5871-4B27-808C-0E3234FEE50F}"/>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2888171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D9554D-B004-4EFB-BF19-CA38C276CB47}"/>
              </a:ext>
            </a:extLst>
          </p:cNvPr>
          <p:cNvSpPr>
            <a:spLocks noGrp="1"/>
          </p:cNvSpPr>
          <p:nvPr>
            <p:ph type="title"/>
          </p:nvPr>
        </p:nvSpPr>
        <p:spPr>
          <a:xfrm>
            <a:off x="838199" y="365125"/>
            <a:ext cx="10701867" cy="1325563"/>
          </a:xfrm>
        </p:spPr>
        <p:txBody>
          <a:bodyPr/>
          <a:lstStyle/>
          <a:p>
            <a:r>
              <a:rPr kumimoji="1" lang="en-US" altLang="ja-JP" dirty="0"/>
              <a:t>3.1 </a:t>
            </a:r>
            <a:r>
              <a:rPr kumimoji="1" lang="ja-JP" altLang="en-US" dirty="0"/>
              <a:t>特徴量ベクトルを使ったスパーシティ</a:t>
            </a:r>
          </a:p>
        </p:txBody>
      </p:sp>
      <p:sp>
        <p:nvSpPr>
          <p:cNvPr id="3" name="コンテンツ プレースホルダー 2">
            <a:extLst>
              <a:ext uri="{FF2B5EF4-FFF2-40B4-BE49-F238E27FC236}">
                <a16:creationId xmlns:a16="http://schemas.microsoft.com/office/drawing/2014/main" id="{94DC4DFD-348D-4BC7-B36C-6803B37E0F0C}"/>
              </a:ext>
            </a:extLst>
          </p:cNvPr>
          <p:cNvSpPr>
            <a:spLocks noGrp="1"/>
          </p:cNvSpPr>
          <p:nvPr>
            <p:ph idx="1"/>
          </p:nvPr>
        </p:nvSpPr>
        <p:spPr/>
        <p:txBody>
          <a:bodyPr/>
          <a:lstStyle/>
          <a:p>
            <a:r>
              <a:rPr kumimoji="1" lang="ja-JP" altLang="en-US" dirty="0"/>
              <a:t>全体の観測結果から地雷の形状のモデルを抜き出して特徴量の一様性を内積の和で定義する</a:t>
            </a:r>
          </a:p>
        </p:txBody>
      </p:sp>
      <p:sp>
        <p:nvSpPr>
          <p:cNvPr id="4" name="四角形: 角を丸くする 3">
            <a:extLst>
              <a:ext uri="{FF2B5EF4-FFF2-40B4-BE49-F238E27FC236}">
                <a16:creationId xmlns:a16="http://schemas.microsoft.com/office/drawing/2014/main" id="{561B6F80-656F-4448-B9B0-E2F9950A90FA}"/>
              </a:ext>
            </a:extLst>
          </p:cNvPr>
          <p:cNvSpPr/>
          <p:nvPr/>
        </p:nvSpPr>
        <p:spPr>
          <a:xfrm>
            <a:off x="1422577" y="3018234"/>
            <a:ext cx="2053539" cy="2157772"/>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10000"/>
                  </a:schemeClr>
                </a:solidFill>
              </a:rPr>
              <a:t>mine</a:t>
            </a:r>
            <a:endParaRPr kumimoji="1" lang="ja-JP" altLang="en-US" dirty="0">
              <a:solidFill>
                <a:schemeClr val="bg2">
                  <a:lumMod val="10000"/>
                </a:schemeClr>
              </a:solidFill>
            </a:endParaRPr>
          </a:p>
        </p:txBody>
      </p:sp>
      <p:grpSp>
        <p:nvGrpSpPr>
          <p:cNvPr id="5" name="グループ化 4">
            <a:extLst>
              <a:ext uri="{FF2B5EF4-FFF2-40B4-BE49-F238E27FC236}">
                <a16:creationId xmlns:a16="http://schemas.microsoft.com/office/drawing/2014/main" id="{319DA2A0-173A-4009-8FA8-7802D75A6CF0}"/>
              </a:ext>
            </a:extLst>
          </p:cNvPr>
          <p:cNvGrpSpPr/>
          <p:nvPr/>
        </p:nvGrpSpPr>
        <p:grpSpPr>
          <a:xfrm>
            <a:off x="2412996" y="2942175"/>
            <a:ext cx="2274414" cy="2331160"/>
            <a:chOff x="1313935" y="1408670"/>
            <a:chExt cx="1569308" cy="1495167"/>
          </a:xfrm>
        </p:grpSpPr>
        <p:sp>
          <p:nvSpPr>
            <p:cNvPr id="6" name="正方形/長方形 5">
              <a:extLst>
                <a:ext uri="{FF2B5EF4-FFF2-40B4-BE49-F238E27FC236}">
                  <a16:creationId xmlns:a16="http://schemas.microsoft.com/office/drawing/2014/main" id="{8B0D3057-7A8A-405F-900D-FEBC9CA78FFB}"/>
                </a:ext>
              </a:extLst>
            </p:cNvPr>
            <p:cNvSpPr/>
            <p:nvPr/>
          </p:nvSpPr>
          <p:spPr>
            <a:xfrm>
              <a:off x="1326292" y="1416908"/>
              <a:ext cx="1556951" cy="14828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63D183EE-DE00-4186-B41C-C07DCEA911B2}"/>
                </a:ext>
              </a:extLst>
            </p:cNvPr>
            <p:cNvCxnSpPr>
              <a:cxnSpLocks/>
              <a:stCxn id="6" idx="0"/>
              <a:endCxn id="6" idx="2"/>
            </p:cNvCxnSpPr>
            <p:nvPr/>
          </p:nvCxnSpPr>
          <p:spPr>
            <a:xfrm>
              <a:off x="2104768" y="1416908"/>
              <a:ext cx="0" cy="14828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426E936-4CDB-4E1C-96E1-767951147E55}"/>
                </a:ext>
              </a:extLst>
            </p:cNvPr>
            <p:cNvCxnSpPr/>
            <p:nvPr/>
          </p:nvCxnSpPr>
          <p:spPr>
            <a:xfrm>
              <a:off x="1713470" y="1408670"/>
              <a:ext cx="0" cy="14828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28575B2-1598-45F1-A6D9-492130B3F843}"/>
                </a:ext>
              </a:extLst>
            </p:cNvPr>
            <p:cNvCxnSpPr/>
            <p:nvPr/>
          </p:nvCxnSpPr>
          <p:spPr>
            <a:xfrm>
              <a:off x="2500183" y="1421026"/>
              <a:ext cx="0" cy="14828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6B5BC78-A69C-4765-80DF-D6F2B14A1C7C}"/>
                </a:ext>
              </a:extLst>
            </p:cNvPr>
            <p:cNvCxnSpPr>
              <a:cxnSpLocks/>
              <a:stCxn id="6" idx="1"/>
              <a:endCxn id="6" idx="3"/>
            </p:cNvCxnSpPr>
            <p:nvPr/>
          </p:nvCxnSpPr>
          <p:spPr>
            <a:xfrm>
              <a:off x="1326292" y="2158314"/>
              <a:ext cx="15569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68FC6FE-5AF0-46FE-8E32-5CF6EE8DC6D0}"/>
                </a:ext>
              </a:extLst>
            </p:cNvPr>
            <p:cNvCxnSpPr>
              <a:cxnSpLocks/>
            </p:cNvCxnSpPr>
            <p:nvPr/>
          </p:nvCxnSpPr>
          <p:spPr>
            <a:xfrm>
              <a:off x="1313935" y="2516660"/>
              <a:ext cx="15569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9D00391-7C1A-4E87-AD59-72BEB87BD484}"/>
                </a:ext>
              </a:extLst>
            </p:cNvPr>
            <p:cNvCxnSpPr>
              <a:cxnSpLocks/>
            </p:cNvCxnSpPr>
            <p:nvPr/>
          </p:nvCxnSpPr>
          <p:spPr>
            <a:xfrm>
              <a:off x="1313936" y="1791730"/>
              <a:ext cx="1556951"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6" name="テキスト ボックス 15">
            <a:extLst>
              <a:ext uri="{FF2B5EF4-FFF2-40B4-BE49-F238E27FC236}">
                <a16:creationId xmlns:a16="http://schemas.microsoft.com/office/drawing/2014/main" id="{76B30B1E-95C1-4D27-9F14-95BCF9EBCBDE}"/>
              </a:ext>
            </a:extLst>
          </p:cNvPr>
          <p:cNvSpPr txBox="1"/>
          <p:nvPr/>
        </p:nvSpPr>
        <p:spPr>
          <a:xfrm>
            <a:off x="1269507" y="5557421"/>
            <a:ext cx="4570482" cy="646331"/>
          </a:xfrm>
          <a:prstGeom prst="rect">
            <a:avLst/>
          </a:prstGeom>
          <a:noFill/>
        </p:spPr>
        <p:txBody>
          <a:bodyPr wrap="none" rtlCol="0">
            <a:spAutoFit/>
          </a:bodyPr>
          <a:lstStyle/>
          <a:p>
            <a:r>
              <a:rPr kumimoji="1" lang="ja-JP" altLang="en-US" dirty="0"/>
              <a:t>モデルの右半分では特徴量がまばらなため</a:t>
            </a:r>
            <a:endParaRPr kumimoji="1" lang="en-US" altLang="ja-JP" dirty="0"/>
          </a:p>
          <a:p>
            <a:r>
              <a:rPr kumimoji="1" lang="ja-JP" altLang="en-US" dirty="0"/>
              <a:t>内積の和は小さくなる</a:t>
            </a:r>
          </a:p>
        </p:txBody>
      </p:sp>
      <p:sp>
        <p:nvSpPr>
          <p:cNvPr id="17" name="四角形: 角を丸くする 16">
            <a:extLst>
              <a:ext uri="{FF2B5EF4-FFF2-40B4-BE49-F238E27FC236}">
                <a16:creationId xmlns:a16="http://schemas.microsoft.com/office/drawing/2014/main" id="{A9357112-8746-4869-B569-66FACEB668CE}"/>
              </a:ext>
            </a:extLst>
          </p:cNvPr>
          <p:cNvSpPr/>
          <p:nvPr/>
        </p:nvSpPr>
        <p:spPr>
          <a:xfrm>
            <a:off x="7913633" y="2984203"/>
            <a:ext cx="2053539" cy="2157772"/>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10000"/>
                  </a:schemeClr>
                </a:solidFill>
              </a:rPr>
              <a:t>mine</a:t>
            </a:r>
            <a:endParaRPr kumimoji="1" lang="ja-JP" altLang="en-US" dirty="0">
              <a:solidFill>
                <a:schemeClr val="bg2">
                  <a:lumMod val="10000"/>
                </a:schemeClr>
              </a:solidFill>
            </a:endParaRPr>
          </a:p>
        </p:txBody>
      </p:sp>
      <p:grpSp>
        <p:nvGrpSpPr>
          <p:cNvPr id="18" name="グループ化 17">
            <a:extLst>
              <a:ext uri="{FF2B5EF4-FFF2-40B4-BE49-F238E27FC236}">
                <a16:creationId xmlns:a16="http://schemas.microsoft.com/office/drawing/2014/main" id="{E3A3D882-5A95-4DD9-ACCD-45DBC7E887D0}"/>
              </a:ext>
            </a:extLst>
          </p:cNvPr>
          <p:cNvGrpSpPr/>
          <p:nvPr/>
        </p:nvGrpSpPr>
        <p:grpSpPr>
          <a:xfrm>
            <a:off x="7803221" y="2899266"/>
            <a:ext cx="2274414" cy="2331160"/>
            <a:chOff x="1313935" y="1408670"/>
            <a:chExt cx="1569308" cy="1495167"/>
          </a:xfrm>
        </p:grpSpPr>
        <p:sp>
          <p:nvSpPr>
            <p:cNvPr id="19" name="正方形/長方形 18">
              <a:extLst>
                <a:ext uri="{FF2B5EF4-FFF2-40B4-BE49-F238E27FC236}">
                  <a16:creationId xmlns:a16="http://schemas.microsoft.com/office/drawing/2014/main" id="{8112B38E-0BE1-4796-8928-168B046CAEAC}"/>
                </a:ext>
              </a:extLst>
            </p:cNvPr>
            <p:cNvSpPr/>
            <p:nvPr/>
          </p:nvSpPr>
          <p:spPr>
            <a:xfrm>
              <a:off x="1326292" y="1416908"/>
              <a:ext cx="1556951" cy="14828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F76BADC5-1970-4DC5-9223-D27723E626E8}"/>
                </a:ext>
              </a:extLst>
            </p:cNvPr>
            <p:cNvCxnSpPr>
              <a:cxnSpLocks/>
              <a:stCxn id="19" idx="0"/>
              <a:endCxn id="19" idx="2"/>
            </p:cNvCxnSpPr>
            <p:nvPr/>
          </p:nvCxnSpPr>
          <p:spPr>
            <a:xfrm>
              <a:off x="2104768" y="1416908"/>
              <a:ext cx="0" cy="14828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47A5DF6-C77B-44CC-85F9-24BD216F5406}"/>
                </a:ext>
              </a:extLst>
            </p:cNvPr>
            <p:cNvCxnSpPr/>
            <p:nvPr/>
          </p:nvCxnSpPr>
          <p:spPr>
            <a:xfrm>
              <a:off x="1713470" y="1408670"/>
              <a:ext cx="0" cy="14828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A537F43-2712-465B-B46E-DFF7A986DC54}"/>
                </a:ext>
              </a:extLst>
            </p:cNvPr>
            <p:cNvCxnSpPr/>
            <p:nvPr/>
          </p:nvCxnSpPr>
          <p:spPr>
            <a:xfrm>
              <a:off x="2500183" y="1421026"/>
              <a:ext cx="0" cy="14828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F304A66-F31C-4022-9E15-7CCDB6405069}"/>
                </a:ext>
              </a:extLst>
            </p:cNvPr>
            <p:cNvCxnSpPr>
              <a:cxnSpLocks/>
              <a:stCxn id="19" idx="1"/>
              <a:endCxn id="19" idx="3"/>
            </p:cNvCxnSpPr>
            <p:nvPr/>
          </p:nvCxnSpPr>
          <p:spPr>
            <a:xfrm>
              <a:off x="1326292" y="2158314"/>
              <a:ext cx="15569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BFDF620-7B05-4731-BD1D-33E6685310BF}"/>
                </a:ext>
              </a:extLst>
            </p:cNvPr>
            <p:cNvCxnSpPr>
              <a:cxnSpLocks/>
            </p:cNvCxnSpPr>
            <p:nvPr/>
          </p:nvCxnSpPr>
          <p:spPr>
            <a:xfrm>
              <a:off x="1313935" y="2516660"/>
              <a:ext cx="15569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B88D1DE-F718-4F56-BE04-CEB43F6FCAE4}"/>
                </a:ext>
              </a:extLst>
            </p:cNvPr>
            <p:cNvCxnSpPr>
              <a:cxnSpLocks/>
            </p:cNvCxnSpPr>
            <p:nvPr/>
          </p:nvCxnSpPr>
          <p:spPr>
            <a:xfrm>
              <a:off x="1313936" y="1791730"/>
              <a:ext cx="1556951"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6" name="テキスト ボックス 25">
            <a:extLst>
              <a:ext uri="{FF2B5EF4-FFF2-40B4-BE49-F238E27FC236}">
                <a16:creationId xmlns:a16="http://schemas.microsoft.com/office/drawing/2014/main" id="{CE5C8068-3208-4EB9-956F-BEA185122B2D}"/>
              </a:ext>
            </a:extLst>
          </p:cNvPr>
          <p:cNvSpPr txBox="1"/>
          <p:nvPr/>
        </p:nvSpPr>
        <p:spPr>
          <a:xfrm>
            <a:off x="6968972" y="5566299"/>
            <a:ext cx="4339650" cy="646331"/>
          </a:xfrm>
          <a:prstGeom prst="rect">
            <a:avLst/>
          </a:prstGeom>
          <a:noFill/>
        </p:spPr>
        <p:txBody>
          <a:bodyPr wrap="none" rtlCol="0">
            <a:spAutoFit/>
          </a:bodyPr>
          <a:lstStyle/>
          <a:p>
            <a:r>
              <a:rPr lang="ja-JP" altLang="en-US" dirty="0"/>
              <a:t>地雷とモデルが完全に重なると</a:t>
            </a:r>
            <a:endParaRPr lang="en-US" altLang="ja-JP" dirty="0"/>
          </a:p>
          <a:p>
            <a:r>
              <a:rPr kumimoji="1" lang="ja-JP" altLang="en-US" dirty="0"/>
              <a:t>特徴量ベクトルの内積の和が最大になる</a:t>
            </a:r>
          </a:p>
        </p:txBody>
      </p:sp>
      <p:sp>
        <p:nvSpPr>
          <p:cNvPr id="13" name="スライド番号プレースホルダー 12">
            <a:extLst>
              <a:ext uri="{FF2B5EF4-FFF2-40B4-BE49-F238E27FC236}">
                <a16:creationId xmlns:a16="http://schemas.microsoft.com/office/drawing/2014/main" id="{A4420F34-E466-40B9-983A-D1D0560B66A5}"/>
              </a:ext>
            </a:extLst>
          </p:cNvPr>
          <p:cNvSpPr>
            <a:spLocks noGrp="1"/>
          </p:cNvSpPr>
          <p:nvPr>
            <p:ph type="sldNum" sz="quarter" idx="12"/>
          </p:nvPr>
        </p:nvSpPr>
        <p:spPr/>
        <p:txBody>
          <a:bodyPr/>
          <a:lstStyle/>
          <a:p>
            <a:fld id="{6BFB83F8-11AD-4E53-A692-87193396358F}" type="slidenum">
              <a:rPr kumimoji="1" lang="ja-JP" altLang="en-US" smtClean="0"/>
              <a:t>10</a:t>
            </a:fld>
            <a:endParaRPr kumimoji="1" lang="ja-JP" altLang="en-US"/>
          </a:p>
        </p:txBody>
      </p:sp>
      <p:sp>
        <p:nvSpPr>
          <p:cNvPr id="14" name="フッター プレースホルダー 13">
            <a:extLst>
              <a:ext uri="{FF2B5EF4-FFF2-40B4-BE49-F238E27FC236}">
                <a16:creationId xmlns:a16="http://schemas.microsoft.com/office/drawing/2014/main" id="{BA951DD1-6684-4726-A375-F8B1FEA2E300}"/>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144676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295C4-490E-4947-86E9-FD20578154F6}"/>
              </a:ext>
            </a:extLst>
          </p:cNvPr>
          <p:cNvSpPr>
            <a:spLocks noGrp="1"/>
          </p:cNvSpPr>
          <p:nvPr>
            <p:ph type="title"/>
          </p:nvPr>
        </p:nvSpPr>
        <p:spPr/>
        <p:txBody>
          <a:bodyPr/>
          <a:lstStyle/>
          <a:p>
            <a:r>
              <a:rPr kumimoji="1" lang="en-US" altLang="ja-JP" dirty="0"/>
              <a:t>3.1 </a:t>
            </a:r>
            <a:r>
              <a:rPr kumimoji="1" lang="ja-JP" altLang="en-US" dirty="0"/>
              <a:t>データの補間</a:t>
            </a:r>
          </a:p>
        </p:txBody>
      </p:sp>
      <p:sp>
        <p:nvSpPr>
          <p:cNvPr id="3" name="コンテンツ プレースホルダー 2">
            <a:extLst>
              <a:ext uri="{FF2B5EF4-FFF2-40B4-BE49-F238E27FC236}">
                <a16:creationId xmlns:a16="http://schemas.microsoft.com/office/drawing/2014/main" id="{B54B4581-34C7-4B95-8E72-8E36B640DA9C}"/>
              </a:ext>
            </a:extLst>
          </p:cNvPr>
          <p:cNvSpPr>
            <a:spLocks noGrp="1"/>
          </p:cNvSpPr>
          <p:nvPr>
            <p:ph idx="1"/>
          </p:nvPr>
        </p:nvSpPr>
        <p:spPr>
          <a:xfrm>
            <a:off x="863600" y="1825625"/>
            <a:ext cx="10515600" cy="4351338"/>
          </a:xfrm>
        </p:spPr>
        <p:txBody>
          <a:bodyPr/>
          <a:lstStyle/>
          <a:p>
            <a:r>
              <a:rPr kumimoji="1" lang="ja-JP" altLang="en-US" sz="2400" dirty="0"/>
              <a:t>振幅と位相で分けて補間する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C3A6F7A-78AC-41B2-901C-B5149CDACF78}"/>
                  </a:ext>
                </a:extLst>
              </p:cNvPr>
              <p:cNvSpPr txBox="1"/>
              <p:nvPr/>
            </p:nvSpPr>
            <p:spPr>
              <a:xfrm>
                <a:off x="5213825" y="2753539"/>
                <a:ext cx="3088153"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𝑟</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rad>
                        <m:radPr>
                          <m:degHide m:val="on"/>
                          <m:ctrlPr>
                            <a:rPr kumimoji="1" lang="en-US" altLang="ja-JP" sz="2000" b="0" i="1" smtClean="0">
                              <a:latin typeface="Cambria Math" panose="02040503050406030204" pitchFamily="18" charset="0"/>
                            </a:rPr>
                          </m:ctrlPr>
                        </m:radPr>
                        <m:deg/>
                        <m:e>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𝑥</m:t>
                                      </m:r>
                                    </m:e>
                                  </m:acc>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𝑦</m:t>
                                      </m:r>
                                    </m:e>
                                  </m:acc>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𝑦</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2</m:t>
                              </m:r>
                            </m:sup>
                          </m:sSup>
                        </m:e>
                      </m:rad>
                    </m:oMath>
                  </m:oMathPara>
                </a14:m>
                <a:endParaRPr kumimoji="1" lang="ja-JP" altLang="en-US" sz="2000" dirty="0"/>
              </a:p>
            </p:txBody>
          </p:sp>
        </mc:Choice>
        <mc:Fallback xmlns="">
          <p:sp>
            <p:nvSpPr>
              <p:cNvPr id="4" name="テキスト ボックス 3">
                <a:extLst>
                  <a:ext uri="{FF2B5EF4-FFF2-40B4-BE49-F238E27FC236}">
                    <a16:creationId xmlns:a16="http://schemas.microsoft.com/office/drawing/2014/main" id="{FC3A6F7A-78AC-41B2-901C-B5149CDACF78}"/>
                  </a:ext>
                </a:extLst>
              </p:cNvPr>
              <p:cNvSpPr txBox="1">
                <a:spLocks noRot="1" noChangeAspect="1" noMove="1" noResize="1" noEditPoints="1" noAdjustHandles="1" noChangeArrowheads="1" noChangeShapeType="1" noTextEdit="1"/>
              </p:cNvSpPr>
              <p:nvPr/>
            </p:nvSpPr>
            <p:spPr>
              <a:xfrm>
                <a:off x="5213825" y="2753539"/>
                <a:ext cx="3088153" cy="372731"/>
              </a:xfrm>
              <a:prstGeom prst="rect">
                <a:avLst/>
              </a:prstGeom>
              <a:blipFill>
                <a:blip r:embed="rId2"/>
                <a:stretch>
                  <a:fillRect l="-394" t="-3279" r="-197"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808D84A-DACB-4A57-8D34-5FBCB93D2C87}"/>
                  </a:ext>
                </a:extLst>
              </p:cNvPr>
              <p:cNvSpPr txBox="1"/>
              <p:nvPr/>
            </p:nvSpPr>
            <p:spPr>
              <a:xfrm>
                <a:off x="3783251" y="3247523"/>
                <a:ext cx="4378122"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𝑠</m:t>
                              </m:r>
                            </m:e>
                            <m:sub>
                              <m:r>
                                <a:rPr kumimoji="1" lang="en-US" altLang="ja-JP" sz="2000" b="0" i="1" smtClean="0">
                                  <a:latin typeface="Cambria Math" panose="02040503050406030204" pitchFamily="18" charset="0"/>
                                </a:rPr>
                                <m:t>𝑎</m:t>
                              </m:r>
                            </m:sub>
                          </m:sSub>
                        </m:e>
                      </m:acc>
                      <m:d>
                        <m:dPr>
                          <m:ctrlPr>
                            <a:rPr kumimoji="1" lang="en-US" altLang="ja-JP" sz="2000" i="1" smtClean="0">
                              <a:latin typeface="Cambria Math" panose="02040503050406030204" pitchFamily="18" charset="0"/>
                            </a:rPr>
                          </m:ctrlPr>
                        </m:dPr>
                        <m:e>
                          <m:acc>
                            <m:accPr>
                              <m:chr m:val="̂"/>
                              <m:ctrlPr>
                                <a:rPr kumimoji="1" lang="en-US" altLang="ja-JP" sz="2000" i="1" smtClean="0">
                                  <a:latin typeface="Cambria Math" panose="02040503050406030204" pitchFamily="18" charset="0"/>
                                </a:rPr>
                              </m:ctrlPr>
                            </m:accPr>
                            <m:e>
                              <m:r>
                                <a:rPr kumimoji="1" lang="en-US" altLang="ja-JP" sz="2000" b="0" i="1" smtClean="0">
                                  <a:latin typeface="Cambria Math" panose="02040503050406030204" pitchFamily="18" charset="0"/>
                                </a:rPr>
                                <m:t>𝑥</m:t>
                              </m:r>
                            </m:e>
                          </m:acc>
                          <m:r>
                            <a:rPr kumimoji="1" lang="en-US" altLang="ja-JP" sz="2000" b="0" i="1" smtClean="0">
                              <a:latin typeface="Cambria Math" panose="02040503050406030204" pitchFamily="18" charset="0"/>
                            </a:rPr>
                            <m:t>,</m:t>
                          </m:r>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𝑦</m:t>
                              </m:r>
                            </m:e>
                          </m:acc>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𝑓</m:t>
                          </m:r>
                        </m:e>
                      </m:d>
                      <m:r>
                        <a:rPr kumimoji="1" lang="en-US" altLang="ja-JP" sz="2000" b="0" i="1" smtClean="0">
                          <a:latin typeface="Cambria Math" panose="02040503050406030204" pitchFamily="18" charset="0"/>
                        </a:rPr>
                        <m:t>=</m:t>
                      </m:r>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d>
                            <m:dPr>
                              <m:begChr m:val="|"/>
                              <m:endChr m:val="|"/>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𝑠</m:t>
                                  </m:r>
                                </m:e>
                                <m:sub>
                                  <m:r>
                                    <a:rPr kumimoji="1" lang="en-US" altLang="ja-JP" sz="2000" b="0" i="1" smtClean="0">
                                      <a:latin typeface="Cambria Math" panose="02040503050406030204" pitchFamily="18" charset="0"/>
                                    </a:rPr>
                                    <m:t>𝑖</m:t>
                                  </m:r>
                                </m:sub>
                              </m:sSub>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𝑦</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𝑓</m:t>
                                  </m:r>
                                </m:e>
                              </m:d>
                            </m:e>
                          </m:d>
                          <m:f>
                            <m:fPr>
                              <m:ctrlPr>
                                <a:rPr kumimoji="1" lang="en-US" altLang="ja-JP" sz="2000" b="0" i="1" smtClean="0">
                                  <a:latin typeface="Cambria Math" panose="02040503050406030204" pitchFamily="18" charset="0"/>
                                </a:rPr>
                              </m:ctrlPr>
                            </m:fPr>
                            <m:num>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𝑒</m:t>
                                  </m:r>
                                </m:e>
                                <m:sup>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𝑎</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𝑟</m:t>
                                      </m:r>
                                    </m:e>
                                    <m:sub>
                                      <m:r>
                                        <a:rPr lang="en-US" altLang="ja-JP" sz="2000" b="0" i="1" smtClean="0">
                                          <a:latin typeface="Cambria Math" panose="02040503050406030204" pitchFamily="18" charset="0"/>
                                        </a:rPr>
                                        <m:t>𝑖</m:t>
                                      </m:r>
                                    </m:sub>
                                    <m:sup/>
                                  </m:sSubSup>
                                </m:sup>
                              </m:sSup>
                            </m:num>
                            <m:den>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𝑒</m:t>
                                      </m:r>
                                    </m:e>
                                    <m:sup>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𝑎</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𝑟</m:t>
                                          </m:r>
                                        </m:e>
                                        <m:sub>
                                          <m:r>
                                            <a:rPr kumimoji="1" lang="en-US" altLang="ja-JP" sz="2000" b="0" i="1" smtClean="0">
                                              <a:latin typeface="Cambria Math" panose="02040503050406030204" pitchFamily="18" charset="0"/>
                                            </a:rPr>
                                            <m:t>𝑗</m:t>
                                          </m:r>
                                        </m:sub>
                                      </m:sSub>
                                    </m:sup>
                                  </m:sSup>
                                </m:e>
                              </m:nary>
                            </m:den>
                          </m:f>
                        </m:e>
                      </m:nary>
                    </m:oMath>
                  </m:oMathPara>
                </a14:m>
                <a:endParaRPr kumimoji="1" lang="ja-JP" altLang="en-US" sz="2000" dirty="0"/>
              </a:p>
            </p:txBody>
          </p:sp>
        </mc:Choice>
        <mc:Fallback xmlns="">
          <p:sp>
            <p:nvSpPr>
              <p:cNvPr id="5" name="テキスト ボックス 4">
                <a:extLst>
                  <a:ext uri="{FF2B5EF4-FFF2-40B4-BE49-F238E27FC236}">
                    <a16:creationId xmlns:a16="http://schemas.microsoft.com/office/drawing/2014/main" id="{4808D84A-DACB-4A57-8D34-5FBCB93D2C87}"/>
                  </a:ext>
                </a:extLst>
              </p:cNvPr>
              <p:cNvSpPr txBox="1">
                <a:spLocks noRot="1" noChangeAspect="1" noMove="1" noResize="1" noEditPoints="1" noAdjustHandles="1" noChangeArrowheads="1" noChangeShapeType="1" noTextEdit="1"/>
              </p:cNvSpPr>
              <p:nvPr/>
            </p:nvSpPr>
            <p:spPr>
              <a:xfrm>
                <a:off x="3783251" y="3247523"/>
                <a:ext cx="4378122" cy="8654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1745E48-E4EC-4325-81C8-53E8584E71E5}"/>
                  </a:ext>
                </a:extLst>
              </p:cNvPr>
              <p:cNvSpPr txBox="1"/>
              <p:nvPr/>
            </p:nvSpPr>
            <p:spPr>
              <a:xfrm>
                <a:off x="3808309" y="4101371"/>
                <a:ext cx="5076325" cy="99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𝑠</m:t>
                              </m:r>
                            </m:e>
                            <m:sub>
                              <m:r>
                                <a:rPr kumimoji="1" lang="en-US" altLang="ja-JP" sz="2000" b="0" i="1" smtClean="0">
                                  <a:latin typeface="Cambria Math" panose="02040503050406030204" pitchFamily="18" charset="0"/>
                                </a:rPr>
                                <m:t>𝑝</m:t>
                              </m:r>
                            </m:sub>
                          </m:sSub>
                        </m:e>
                      </m:acc>
                      <m:d>
                        <m:dPr>
                          <m:ctrlPr>
                            <a:rPr kumimoji="1" lang="en-US" altLang="ja-JP" sz="2000" i="1" smtClean="0">
                              <a:latin typeface="Cambria Math" panose="02040503050406030204" pitchFamily="18" charset="0"/>
                            </a:rPr>
                          </m:ctrlPr>
                        </m:dPr>
                        <m:e>
                          <m:acc>
                            <m:accPr>
                              <m:chr m:val="̂"/>
                              <m:ctrlPr>
                                <a:rPr kumimoji="1" lang="en-US" altLang="ja-JP" sz="2000" i="1" smtClean="0">
                                  <a:latin typeface="Cambria Math" panose="02040503050406030204" pitchFamily="18" charset="0"/>
                                </a:rPr>
                              </m:ctrlPr>
                            </m:accPr>
                            <m:e>
                              <m:r>
                                <a:rPr kumimoji="1" lang="en-US" altLang="ja-JP" sz="2000" b="0" i="1" smtClean="0">
                                  <a:latin typeface="Cambria Math" panose="02040503050406030204" pitchFamily="18" charset="0"/>
                                </a:rPr>
                                <m:t>𝑥</m:t>
                              </m:r>
                            </m:e>
                          </m:acc>
                          <m:r>
                            <a:rPr kumimoji="1" lang="en-US" altLang="ja-JP" sz="2000" b="0" i="1" smtClean="0">
                              <a:latin typeface="Cambria Math" panose="02040503050406030204" pitchFamily="18" charset="0"/>
                            </a:rPr>
                            <m:t>,</m:t>
                          </m:r>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𝑦</m:t>
                              </m:r>
                            </m:e>
                          </m:acc>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𝑓</m:t>
                          </m:r>
                        </m:e>
                      </m:d>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𝑎𝑟𝑔</m:t>
                      </m:r>
                      <m:d>
                        <m:dPr>
                          <m:ctrlPr>
                            <a:rPr kumimoji="1" lang="en-US" altLang="ja-JP" sz="2000" b="0" i="1" smtClean="0">
                              <a:latin typeface="Cambria Math" panose="02040503050406030204" pitchFamily="18" charset="0"/>
                            </a:rPr>
                          </m:ctrlPr>
                        </m:dPr>
                        <m:e>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𝑠</m:t>
                                  </m:r>
                                </m:e>
                                <m:sub>
                                  <m:r>
                                    <a:rPr kumimoji="1" lang="en-US" altLang="ja-JP" sz="2000" b="0" i="1" smtClean="0">
                                      <a:latin typeface="Cambria Math" panose="02040503050406030204" pitchFamily="18" charset="0"/>
                                    </a:rPr>
                                    <m:t>𝑖</m:t>
                                  </m:r>
                                </m:sub>
                              </m:sSub>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𝑦</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𝑓</m:t>
                                  </m:r>
                                </m:e>
                              </m:d>
                              <m:f>
                                <m:fPr>
                                  <m:ctrlPr>
                                    <a:rPr kumimoji="1" lang="en-US" altLang="ja-JP" sz="2000" b="0" i="1" smtClean="0">
                                      <a:latin typeface="Cambria Math" panose="02040503050406030204" pitchFamily="18" charset="0"/>
                                    </a:rPr>
                                  </m:ctrlPr>
                                </m:fPr>
                                <m:num>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𝑒</m:t>
                                      </m:r>
                                    </m:e>
                                    <m:sup>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𝑎</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𝑟</m:t>
                                          </m:r>
                                        </m:e>
                                        <m:sub>
                                          <m:r>
                                            <a:rPr lang="en-US" altLang="ja-JP" sz="2000" b="0" i="1" smtClean="0">
                                              <a:latin typeface="Cambria Math" panose="02040503050406030204" pitchFamily="18" charset="0"/>
                                            </a:rPr>
                                            <m:t>𝑖</m:t>
                                          </m:r>
                                        </m:sub>
                                        <m:sup/>
                                      </m:sSubSup>
                                    </m:sup>
                                  </m:sSup>
                                </m:num>
                                <m:den>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𝑒</m:t>
                                          </m:r>
                                        </m:e>
                                        <m:sup>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𝑎</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𝑟</m:t>
                                              </m:r>
                                            </m:e>
                                            <m:sub>
                                              <m:r>
                                                <a:rPr kumimoji="1" lang="en-US" altLang="ja-JP" sz="2000" b="0" i="1" smtClean="0">
                                                  <a:latin typeface="Cambria Math" panose="02040503050406030204" pitchFamily="18" charset="0"/>
                                                </a:rPr>
                                                <m:t>𝑗</m:t>
                                              </m:r>
                                            </m:sub>
                                          </m:sSub>
                                        </m:sup>
                                      </m:sSup>
                                    </m:e>
                                  </m:nary>
                                </m:den>
                              </m:f>
                            </m:e>
                          </m:nary>
                        </m:e>
                      </m:d>
                    </m:oMath>
                  </m:oMathPara>
                </a14:m>
                <a:endParaRPr kumimoji="1" lang="ja-JP" altLang="en-US" sz="2000" dirty="0"/>
              </a:p>
            </p:txBody>
          </p:sp>
        </mc:Choice>
        <mc:Fallback xmlns="">
          <p:sp>
            <p:nvSpPr>
              <p:cNvPr id="6" name="テキスト ボックス 5">
                <a:extLst>
                  <a:ext uri="{FF2B5EF4-FFF2-40B4-BE49-F238E27FC236}">
                    <a16:creationId xmlns:a16="http://schemas.microsoft.com/office/drawing/2014/main" id="{51745E48-E4EC-4325-81C8-53E8584E71E5}"/>
                  </a:ext>
                </a:extLst>
              </p:cNvPr>
              <p:cNvSpPr txBox="1">
                <a:spLocks noRot="1" noChangeAspect="1" noMove="1" noResize="1" noEditPoints="1" noAdjustHandles="1" noChangeArrowheads="1" noChangeShapeType="1" noTextEdit="1"/>
              </p:cNvSpPr>
              <p:nvPr/>
            </p:nvSpPr>
            <p:spPr>
              <a:xfrm>
                <a:off x="3808309" y="4101371"/>
                <a:ext cx="5076325" cy="99084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2023B98-4409-456B-9C97-065183B381DE}"/>
                  </a:ext>
                </a:extLst>
              </p:cNvPr>
              <p:cNvSpPr txBox="1"/>
              <p:nvPr/>
            </p:nvSpPr>
            <p:spPr>
              <a:xfrm>
                <a:off x="6215983" y="5509547"/>
                <a:ext cx="3609193" cy="3348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panose="02040503050406030204" pitchFamily="18" charset="0"/>
                            </a:rPr>
                            <m:t>𝑠</m:t>
                          </m:r>
                        </m:e>
                      </m:acc>
                      <m:d>
                        <m:dPr>
                          <m:ctrlPr>
                            <a:rPr kumimoji="1" lang="en-US" altLang="ja-JP" sz="2000" i="1" smtClean="0">
                              <a:latin typeface="Cambria Math" panose="02040503050406030204" pitchFamily="18" charset="0"/>
                            </a:rPr>
                          </m:ctrlPr>
                        </m:dPr>
                        <m:e>
                          <m:acc>
                            <m:accPr>
                              <m:chr m:val="̂"/>
                              <m:ctrlPr>
                                <a:rPr kumimoji="1" lang="en-US" altLang="ja-JP" sz="2000" i="1" smtClean="0">
                                  <a:latin typeface="Cambria Math" panose="02040503050406030204" pitchFamily="18" charset="0"/>
                                </a:rPr>
                              </m:ctrlPr>
                            </m:accPr>
                            <m:e>
                              <m:r>
                                <a:rPr kumimoji="1" lang="en-US" altLang="ja-JP" sz="2000" b="0" i="1" smtClean="0">
                                  <a:latin typeface="Cambria Math" panose="02040503050406030204" pitchFamily="18" charset="0"/>
                                </a:rPr>
                                <m:t>𝑥</m:t>
                              </m:r>
                            </m:e>
                          </m:acc>
                          <m:r>
                            <a:rPr kumimoji="1" lang="en-US" altLang="ja-JP" sz="2000" b="0" i="1" smtClean="0">
                              <a:latin typeface="Cambria Math" panose="02040503050406030204" pitchFamily="18" charset="0"/>
                            </a:rPr>
                            <m:t>,</m:t>
                          </m:r>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𝑦</m:t>
                              </m:r>
                            </m:e>
                          </m:acc>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𝑓</m:t>
                          </m:r>
                        </m:e>
                      </m:d>
                      <m:r>
                        <a:rPr kumimoji="1" lang="en-US" altLang="ja-JP" sz="2000" b="0" i="1" smtClean="0">
                          <a:latin typeface="Cambria Math" panose="02040503050406030204" pitchFamily="18" charset="0"/>
                        </a:rPr>
                        <m:t>=</m:t>
                      </m:r>
                      <m:acc>
                        <m:accPr>
                          <m:chr m:val="̂"/>
                          <m:ctrlPr>
                            <a:rPr kumimoji="1" lang="en-US" altLang="ja-JP" sz="2000" b="0" i="1" smtClean="0">
                              <a:latin typeface="Cambria Math" panose="02040503050406030204" pitchFamily="18" charset="0"/>
                            </a:rPr>
                          </m:ctrlPr>
                        </m:acc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𝑠</m:t>
                              </m:r>
                            </m:e>
                            <m:sub>
                              <m:r>
                                <a:rPr kumimoji="1" lang="en-US" altLang="ja-JP" sz="2000" b="0" i="1" smtClean="0">
                                  <a:latin typeface="Cambria Math" panose="02040503050406030204" pitchFamily="18" charset="0"/>
                                </a:rPr>
                                <m:t>𝑎</m:t>
                              </m:r>
                            </m:sub>
                          </m:sSub>
                        </m:e>
                      </m:acc>
                      <m:d>
                        <m:dPr>
                          <m:ctrlPr>
                            <a:rPr kumimoji="1" lang="en-US" altLang="ja-JP" sz="2000" i="1" smtClean="0">
                              <a:latin typeface="Cambria Math" panose="02040503050406030204" pitchFamily="18" charset="0"/>
                            </a:rPr>
                          </m:ctrlPr>
                        </m:dPr>
                        <m:e>
                          <m:acc>
                            <m:accPr>
                              <m:chr m:val="̂"/>
                              <m:ctrlPr>
                                <a:rPr kumimoji="1" lang="en-US" altLang="ja-JP" sz="2000" i="1" smtClean="0">
                                  <a:latin typeface="Cambria Math" panose="02040503050406030204" pitchFamily="18" charset="0"/>
                                </a:rPr>
                              </m:ctrlPr>
                            </m:accPr>
                            <m:e>
                              <m:r>
                                <a:rPr kumimoji="1" lang="en-US" altLang="ja-JP" sz="2000" b="0" i="1" smtClean="0">
                                  <a:latin typeface="Cambria Math" panose="02040503050406030204" pitchFamily="18" charset="0"/>
                                </a:rPr>
                                <m:t>𝑥</m:t>
                              </m:r>
                            </m:e>
                          </m:acc>
                          <m:r>
                            <a:rPr kumimoji="1" lang="en-US" altLang="ja-JP" sz="2000" b="0" i="1" smtClean="0">
                              <a:latin typeface="Cambria Math" panose="02040503050406030204" pitchFamily="18" charset="0"/>
                            </a:rPr>
                            <m:t>,</m:t>
                          </m:r>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𝑦</m:t>
                              </m:r>
                            </m:e>
                          </m:acc>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𝑓</m:t>
                          </m:r>
                        </m:e>
                      </m:d>
                      <m:sSup>
                        <m:sSupPr>
                          <m:ctrlPr>
                            <a:rPr kumimoji="1" lang="en-US" altLang="ja-JP" sz="2000" i="1" smtClean="0">
                              <a:latin typeface="Cambria Math" panose="02040503050406030204" pitchFamily="18" charset="0"/>
                            </a:rPr>
                          </m:ctrlPr>
                        </m:sSupPr>
                        <m:e>
                          <m:r>
                            <a:rPr kumimoji="1" lang="en-US" altLang="ja-JP" sz="2000" b="0" i="1" smtClean="0">
                              <a:latin typeface="Cambria Math" panose="02040503050406030204" pitchFamily="18" charset="0"/>
                            </a:rPr>
                            <m:t>𝑒</m:t>
                          </m:r>
                        </m:e>
                        <m:sup>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acc>
                            <m:accPr>
                              <m:chr m:val="̂"/>
                              <m:ctrlPr>
                                <a:rPr kumimoji="1" lang="en-US" altLang="ja-JP" sz="2000" b="0" i="1" smtClean="0">
                                  <a:latin typeface="Cambria Math" panose="02040503050406030204" pitchFamily="18" charset="0"/>
                                </a:rPr>
                              </m:ctrlPr>
                            </m:acc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𝑠</m:t>
                                  </m:r>
                                </m:e>
                                <m:sub>
                                  <m:r>
                                    <a:rPr kumimoji="1" lang="en-US" altLang="ja-JP" sz="2000" b="0" i="1" smtClean="0">
                                      <a:latin typeface="Cambria Math" panose="02040503050406030204" pitchFamily="18" charset="0"/>
                                    </a:rPr>
                                    <m:t>𝑝</m:t>
                                  </m:r>
                                </m:sub>
                              </m:sSub>
                            </m:e>
                          </m:acc>
                          <m:d>
                            <m:dPr>
                              <m:ctrlPr>
                                <a:rPr kumimoji="1" lang="en-US" altLang="ja-JP" sz="2000" i="1" smtClean="0">
                                  <a:latin typeface="Cambria Math" panose="02040503050406030204" pitchFamily="18" charset="0"/>
                                </a:rPr>
                              </m:ctrlPr>
                            </m:dPr>
                            <m:e>
                              <m:acc>
                                <m:accPr>
                                  <m:chr m:val="̂"/>
                                  <m:ctrlPr>
                                    <a:rPr kumimoji="1" lang="en-US" altLang="ja-JP" sz="2000" i="1" smtClean="0">
                                      <a:latin typeface="Cambria Math" panose="02040503050406030204" pitchFamily="18" charset="0"/>
                                    </a:rPr>
                                  </m:ctrlPr>
                                </m:accPr>
                                <m:e>
                                  <m:r>
                                    <a:rPr kumimoji="1" lang="en-US" altLang="ja-JP" sz="2000" b="0" i="1" smtClean="0">
                                      <a:latin typeface="Cambria Math" panose="02040503050406030204" pitchFamily="18" charset="0"/>
                                    </a:rPr>
                                    <m:t>𝑥</m:t>
                                  </m:r>
                                </m:e>
                              </m:acc>
                              <m:r>
                                <a:rPr kumimoji="1" lang="en-US" altLang="ja-JP" sz="2000" b="0" i="1" smtClean="0">
                                  <a:latin typeface="Cambria Math" panose="02040503050406030204" pitchFamily="18" charset="0"/>
                                </a:rPr>
                                <m:t>,</m:t>
                              </m:r>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𝑦</m:t>
                                  </m:r>
                                </m:e>
                              </m:acc>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𝑓</m:t>
                              </m:r>
                            </m:e>
                          </m:d>
                        </m:sup>
                      </m:sSup>
                    </m:oMath>
                  </m:oMathPara>
                </a14:m>
                <a:endParaRPr kumimoji="1" lang="ja-JP" altLang="en-US" sz="2000" dirty="0"/>
              </a:p>
            </p:txBody>
          </p:sp>
        </mc:Choice>
        <mc:Fallback xmlns="">
          <p:sp>
            <p:nvSpPr>
              <p:cNvPr id="7" name="テキスト ボックス 6">
                <a:extLst>
                  <a:ext uri="{FF2B5EF4-FFF2-40B4-BE49-F238E27FC236}">
                    <a16:creationId xmlns:a16="http://schemas.microsoft.com/office/drawing/2014/main" id="{92023B98-4409-456B-9C97-065183B381DE}"/>
                  </a:ext>
                </a:extLst>
              </p:cNvPr>
              <p:cNvSpPr txBox="1">
                <a:spLocks noRot="1" noChangeAspect="1" noMove="1" noResize="1" noEditPoints="1" noAdjustHandles="1" noChangeArrowheads="1" noChangeShapeType="1" noTextEdit="1"/>
              </p:cNvSpPr>
              <p:nvPr/>
            </p:nvSpPr>
            <p:spPr>
              <a:xfrm>
                <a:off x="6215983" y="5509547"/>
                <a:ext cx="3609193" cy="334835"/>
              </a:xfrm>
              <a:prstGeom prst="rect">
                <a:avLst/>
              </a:prstGeom>
              <a:blipFill>
                <a:blip r:embed="rId5"/>
                <a:stretch>
                  <a:fillRect l="-338" t="-21818" r="-169" b="-29091"/>
                </a:stretch>
              </a:blipFill>
            </p:spPr>
            <p:txBody>
              <a:bodyPr/>
              <a:lstStyle/>
              <a:p>
                <a:r>
                  <a:rPr lang="en-US">
                    <a:noFill/>
                  </a:rPr>
                  <a:t> </a:t>
                </a:r>
              </a:p>
            </p:txBody>
          </p:sp>
        </mc:Fallback>
      </mc:AlternateContent>
      <p:sp>
        <p:nvSpPr>
          <p:cNvPr id="8" name="正方形/長方形 7">
            <a:extLst>
              <a:ext uri="{FF2B5EF4-FFF2-40B4-BE49-F238E27FC236}">
                <a16:creationId xmlns:a16="http://schemas.microsoft.com/office/drawing/2014/main" id="{689D2E96-273D-4E3C-875F-7A4A68292D3D}"/>
              </a:ext>
            </a:extLst>
          </p:cNvPr>
          <p:cNvSpPr/>
          <p:nvPr/>
        </p:nvSpPr>
        <p:spPr>
          <a:xfrm>
            <a:off x="6086136" y="5373868"/>
            <a:ext cx="3845264" cy="5951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9" name="スライド番号プレースホルダー 8">
            <a:extLst>
              <a:ext uri="{FF2B5EF4-FFF2-40B4-BE49-F238E27FC236}">
                <a16:creationId xmlns:a16="http://schemas.microsoft.com/office/drawing/2014/main" id="{B1DA4107-23B1-41E5-BB29-0069AD2C6261}"/>
              </a:ext>
            </a:extLst>
          </p:cNvPr>
          <p:cNvSpPr>
            <a:spLocks noGrp="1"/>
          </p:cNvSpPr>
          <p:nvPr>
            <p:ph type="sldNum" sz="quarter" idx="12"/>
          </p:nvPr>
        </p:nvSpPr>
        <p:spPr/>
        <p:txBody>
          <a:bodyPr/>
          <a:lstStyle/>
          <a:p>
            <a:fld id="{6BFB83F8-11AD-4E53-A692-87193396358F}" type="slidenum">
              <a:rPr kumimoji="1" lang="ja-JP" altLang="en-US" smtClean="0"/>
              <a:t>11</a:t>
            </a:fld>
            <a:endParaRPr kumimoji="1" lang="ja-JP" altLang="en-US"/>
          </a:p>
        </p:txBody>
      </p:sp>
      <p:sp>
        <p:nvSpPr>
          <p:cNvPr id="11" name="テキスト ボックス 10">
            <a:extLst>
              <a:ext uri="{FF2B5EF4-FFF2-40B4-BE49-F238E27FC236}">
                <a16:creationId xmlns:a16="http://schemas.microsoft.com/office/drawing/2014/main" id="{33E6515F-093B-4350-B3D3-95440B41418A}"/>
              </a:ext>
            </a:extLst>
          </p:cNvPr>
          <p:cNvSpPr txBox="1"/>
          <p:nvPr/>
        </p:nvSpPr>
        <p:spPr>
          <a:xfrm>
            <a:off x="2726267" y="3564466"/>
            <a:ext cx="905933" cy="400110"/>
          </a:xfrm>
          <a:prstGeom prst="rect">
            <a:avLst/>
          </a:prstGeom>
          <a:noFill/>
        </p:spPr>
        <p:txBody>
          <a:bodyPr wrap="square" rtlCol="0">
            <a:spAutoFit/>
          </a:bodyPr>
          <a:lstStyle/>
          <a:p>
            <a:r>
              <a:rPr kumimoji="1" lang="ja-JP" altLang="en-US" sz="2000" dirty="0"/>
              <a:t>振幅</a:t>
            </a:r>
          </a:p>
        </p:txBody>
      </p:sp>
      <p:sp>
        <p:nvSpPr>
          <p:cNvPr id="14" name="テキスト ボックス 13">
            <a:extLst>
              <a:ext uri="{FF2B5EF4-FFF2-40B4-BE49-F238E27FC236}">
                <a16:creationId xmlns:a16="http://schemas.microsoft.com/office/drawing/2014/main" id="{24ACB1A2-2768-41B0-88A4-CB5B2751A727}"/>
              </a:ext>
            </a:extLst>
          </p:cNvPr>
          <p:cNvSpPr txBox="1"/>
          <p:nvPr/>
        </p:nvSpPr>
        <p:spPr>
          <a:xfrm>
            <a:off x="2700867" y="4478867"/>
            <a:ext cx="821266" cy="400110"/>
          </a:xfrm>
          <a:prstGeom prst="rect">
            <a:avLst/>
          </a:prstGeom>
          <a:noFill/>
        </p:spPr>
        <p:txBody>
          <a:bodyPr wrap="square" rtlCol="0">
            <a:spAutoFit/>
          </a:bodyPr>
          <a:lstStyle/>
          <a:p>
            <a:r>
              <a:rPr lang="ja-JP" altLang="en-US" sz="2000" dirty="0"/>
              <a:t>位相</a:t>
            </a:r>
            <a:endParaRPr kumimoji="1" lang="ja-JP" altLang="en-US" sz="2000" dirty="0"/>
          </a:p>
        </p:txBody>
      </p:sp>
      <p:sp>
        <p:nvSpPr>
          <p:cNvPr id="16" name="テキスト ボックス 15">
            <a:extLst>
              <a:ext uri="{FF2B5EF4-FFF2-40B4-BE49-F238E27FC236}">
                <a16:creationId xmlns:a16="http://schemas.microsoft.com/office/drawing/2014/main" id="{F91EBC2F-5E69-40EF-82E7-56DCB63695C7}"/>
              </a:ext>
            </a:extLst>
          </p:cNvPr>
          <p:cNvSpPr txBox="1"/>
          <p:nvPr/>
        </p:nvSpPr>
        <p:spPr>
          <a:xfrm>
            <a:off x="855134" y="5503333"/>
            <a:ext cx="3979333" cy="400110"/>
          </a:xfrm>
          <a:prstGeom prst="rect">
            <a:avLst/>
          </a:prstGeom>
          <a:noFill/>
        </p:spPr>
        <p:txBody>
          <a:bodyPr wrap="square" rtlCol="0">
            <a:spAutoFit/>
          </a:bodyPr>
          <a:lstStyle/>
          <a:p>
            <a:r>
              <a:rPr lang="ja-JP" altLang="en-US" sz="2000" dirty="0"/>
              <a:t>振幅と位相から複素数に直す</a:t>
            </a:r>
            <a:endParaRPr kumimoji="1" lang="ja-JP" altLang="en-US" sz="2000" dirty="0"/>
          </a:p>
        </p:txBody>
      </p:sp>
      <p:sp>
        <p:nvSpPr>
          <p:cNvPr id="17" name="テキスト ボックス 16">
            <a:extLst>
              <a:ext uri="{FF2B5EF4-FFF2-40B4-BE49-F238E27FC236}">
                <a16:creationId xmlns:a16="http://schemas.microsoft.com/office/drawing/2014/main" id="{C87A374C-0A7B-4C62-B06B-59124D4EE8AF}"/>
              </a:ext>
            </a:extLst>
          </p:cNvPr>
          <p:cNvSpPr txBox="1"/>
          <p:nvPr/>
        </p:nvSpPr>
        <p:spPr>
          <a:xfrm>
            <a:off x="1363133" y="2819398"/>
            <a:ext cx="3647152" cy="369332"/>
          </a:xfrm>
          <a:prstGeom prst="rect">
            <a:avLst/>
          </a:prstGeom>
          <a:noFill/>
        </p:spPr>
        <p:txBody>
          <a:bodyPr wrap="none" rtlCol="0">
            <a:spAutoFit/>
          </a:bodyPr>
          <a:lstStyle/>
          <a:p>
            <a:r>
              <a:rPr kumimoji="1" lang="ja-JP" altLang="en-US" dirty="0"/>
              <a:t>補完する点と計測済みの点の距離</a:t>
            </a:r>
          </a:p>
        </p:txBody>
      </p:sp>
      <p:sp>
        <p:nvSpPr>
          <p:cNvPr id="10" name="フッター プレースホルダー 9">
            <a:extLst>
              <a:ext uri="{FF2B5EF4-FFF2-40B4-BE49-F238E27FC236}">
                <a16:creationId xmlns:a16="http://schemas.microsoft.com/office/drawing/2014/main" id="{4ECCCDC9-8D37-47C2-AF12-B90B8939F7A6}"/>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229703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5ED587-689B-4661-8F58-82BAF55219C1}"/>
              </a:ext>
            </a:extLst>
          </p:cNvPr>
          <p:cNvSpPr>
            <a:spLocks noGrp="1"/>
          </p:cNvSpPr>
          <p:nvPr>
            <p:ph type="title"/>
          </p:nvPr>
        </p:nvSpPr>
        <p:spPr/>
        <p:txBody>
          <a:bodyPr/>
          <a:lstStyle/>
          <a:p>
            <a:r>
              <a:rPr kumimoji="1" lang="en-US" altLang="ja-JP" dirty="0"/>
              <a:t>3.1 </a:t>
            </a:r>
            <a:r>
              <a:rPr kumimoji="1" lang="ja-JP" altLang="en-US" dirty="0"/>
              <a:t>データの補間</a:t>
            </a:r>
          </a:p>
        </p:txBody>
      </p:sp>
      <p:sp>
        <p:nvSpPr>
          <p:cNvPr id="3" name="コンテンツ プレースホルダー 2">
            <a:extLst>
              <a:ext uri="{FF2B5EF4-FFF2-40B4-BE49-F238E27FC236}">
                <a16:creationId xmlns:a16="http://schemas.microsoft.com/office/drawing/2014/main" id="{A1C0567C-8655-4858-8E6B-7361097B40E3}"/>
              </a:ext>
            </a:extLst>
          </p:cNvPr>
          <p:cNvSpPr>
            <a:spLocks noGrp="1"/>
          </p:cNvSpPr>
          <p:nvPr>
            <p:ph idx="1"/>
          </p:nvPr>
        </p:nvSpPr>
        <p:spPr/>
        <p:txBody>
          <a:bodyPr/>
          <a:lstStyle/>
          <a:p>
            <a:r>
              <a:rPr kumimoji="1" lang="ja-JP" altLang="en-US" dirty="0"/>
              <a:t>ランダムに抜き出したデータから特徴量を抽出するためにデータが存在しない座標を補間する．</a:t>
            </a:r>
          </a:p>
        </p:txBody>
      </p:sp>
      <p:pic>
        <p:nvPicPr>
          <p:cNvPr id="5" name="図 4" descr="背景パターン が含まれている画像&#10;&#10;自動的に生成された説明">
            <a:extLst>
              <a:ext uri="{FF2B5EF4-FFF2-40B4-BE49-F238E27FC236}">
                <a16:creationId xmlns:a16="http://schemas.microsoft.com/office/drawing/2014/main" id="{21B2EDF1-62CD-426D-8DE5-8A2449F2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393" y="2704584"/>
            <a:ext cx="3356161" cy="2763155"/>
          </a:xfrm>
          <a:prstGeom prst="rect">
            <a:avLst/>
          </a:prstGeom>
        </p:spPr>
      </p:pic>
      <p:pic>
        <p:nvPicPr>
          <p:cNvPr id="7" name="図 6" descr="アイコン, QR コード&#10;&#10;自動的に生成された説明">
            <a:extLst>
              <a:ext uri="{FF2B5EF4-FFF2-40B4-BE49-F238E27FC236}">
                <a16:creationId xmlns:a16="http://schemas.microsoft.com/office/drawing/2014/main" id="{25898E44-28F2-476D-B421-3100919BF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207" y="2741907"/>
            <a:ext cx="3297152" cy="2714572"/>
          </a:xfrm>
          <a:prstGeom prst="rect">
            <a:avLst/>
          </a:prstGeom>
        </p:spPr>
      </p:pic>
      <p:pic>
        <p:nvPicPr>
          <p:cNvPr id="9" name="図 8" descr="グラフィカル ユーザー インターフェイス&#10;&#10;自動的に生成された説明">
            <a:extLst>
              <a:ext uri="{FF2B5EF4-FFF2-40B4-BE49-F238E27FC236}">
                <a16:creationId xmlns:a16="http://schemas.microsoft.com/office/drawing/2014/main" id="{B2A3E606-CB1E-4EFD-8105-5238B3E61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701" y="2629941"/>
            <a:ext cx="3437111" cy="2829802"/>
          </a:xfrm>
          <a:prstGeom prst="rect">
            <a:avLst/>
          </a:prstGeom>
        </p:spPr>
      </p:pic>
      <p:sp>
        <p:nvSpPr>
          <p:cNvPr id="10" name="矢印: 右 9">
            <a:extLst>
              <a:ext uri="{FF2B5EF4-FFF2-40B4-BE49-F238E27FC236}">
                <a16:creationId xmlns:a16="http://schemas.microsoft.com/office/drawing/2014/main" id="{F99A0BFE-5EB1-422E-B6EF-BD90A98060D0}"/>
              </a:ext>
            </a:extLst>
          </p:cNvPr>
          <p:cNvSpPr/>
          <p:nvPr/>
        </p:nvSpPr>
        <p:spPr>
          <a:xfrm>
            <a:off x="3976381" y="3816673"/>
            <a:ext cx="54235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A92235F7-3657-492C-BD74-4365A779F5E4}"/>
              </a:ext>
            </a:extLst>
          </p:cNvPr>
          <p:cNvSpPr/>
          <p:nvPr/>
        </p:nvSpPr>
        <p:spPr>
          <a:xfrm>
            <a:off x="7981689" y="3818153"/>
            <a:ext cx="54235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DF19E536-58C5-444C-930A-5326786BE8ED}"/>
              </a:ext>
            </a:extLst>
          </p:cNvPr>
          <p:cNvSpPr>
            <a:spLocks noGrp="1"/>
          </p:cNvSpPr>
          <p:nvPr>
            <p:ph type="sldNum" sz="quarter" idx="12"/>
          </p:nvPr>
        </p:nvSpPr>
        <p:spPr/>
        <p:txBody>
          <a:bodyPr/>
          <a:lstStyle/>
          <a:p>
            <a:fld id="{6BFB83F8-11AD-4E53-A692-87193396358F}"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838AD9FF-4769-4DE3-8FCB-1770410FBC66}"/>
              </a:ext>
            </a:extLst>
          </p:cNvPr>
          <p:cNvSpPr txBox="1"/>
          <p:nvPr/>
        </p:nvSpPr>
        <p:spPr>
          <a:xfrm>
            <a:off x="5080337" y="5784268"/>
            <a:ext cx="2031325" cy="369332"/>
          </a:xfrm>
          <a:prstGeom prst="rect">
            <a:avLst/>
          </a:prstGeom>
          <a:noFill/>
        </p:spPr>
        <p:txBody>
          <a:bodyPr wrap="none" rtlCol="0">
            <a:spAutoFit/>
          </a:bodyPr>
          <a:lstStyle/>
          <a:p>
            <a:r>
              <a:rPr kumimoji="1" lang="ja-JP" altLang="en-US" dirty="0"/>
              <a:t>振幅の補間の様子</a:t>
            </a:r>
          </a:p>
        </p:txBody>
      </p:sp>
      <p:sp>
        <p:nvSpPr>
          <p:cNvPr id="8" name="フッター プレースホルダー 7">
            <a:extLst>
              <a:ext uri="{FF2B5EF4-FFF2-40B4-BE49-F238E27FC236}">
                <a16:creationId xmlns:a16="http://schemas.microsoft.com/office/drawing/2014/main" id="{9D48CDFD-11C4-4E92-A074-00A604249A2D}"/>
              </a:ext>
            </a:extLst>
          </p:cNvPr>
          <p:cNvSpPr>
            <a:spLocks noGrp="1"/>
          </p:cNvSpPr>
          <p:nvPr>
            <p:ph type="ftr" sz="quarter" idx="11"/>
          </p:nvPr>
        </p:nvSpPr>
        <p:spPr/>
        <p:txBody>
          <a:bodyPr/>
          <a:lstStyle/>
          <a:p>
            <a:r>
              <a:rPr kumimoji="1" lang="en-US" altLang="ja-JP"/>
              <a:t>R.Imai presents</a:t>
            </a:r>
            <a:endParaRPr kumimoji="1" lang="ja-JP" altLang="en-US"/>
          </a:p>
        </p:txBody>
      </p:sp>
      <p:sp>
        <p:nvSpPr>
          <p:cNvPr id="11" name="テキスト ボックス 10">
            <a:extLst>
              <a:ext uri="{FF2B5EF4-FFF2-40B4-BE49-F238E27FC236}">
                <a16:creationId xmlns:a16="http://schemas.microsoft.com/office/drawing/2014/main" id="{A315DF3B-3520-42DC-8277-E431EC2E1898}"/>
              </a:ext>
            </a:extLst>
          </p:cNvPr>
          <p:cNvSpPr txBox="1"/>
          <p:nvPr/>
        </p:nvSpPr>
        <p:spPr>
          <a:xfrm>
            <a:off x="1208865" y="5418010"/>
            <a:ext cx="2509399" cy="369332"/>
          </a:xfrm>
          <a:prstGeom prst="rect">
            <a:avLst/>
          </a:prstGeom>
          <a:noFill/>
        </p:spPr>
        <p:txBody>
          <a:bodyPr wrap="square" rtlCol="0">
            <a:spAutoFit/>
          </a:bodyPr>
          <a:lstStyle/>
          <a:p>
            <a:r>
              <a:rPr kumimoji="1" lang="ja-JP" altLang="en-US" dirty="0"/>
              <a:t>全計測したデータ</a:t>
            </a:r>
          </a:p>
        </p:txBody>
      </p:sp>
      <p:sp>
        <p:nvSpPr>
          <p:cNvPr id="13" name="テキスト ボックス 12">
            <a:extLst>
              <a:ext uri="{FF2B5EF4-FFF2-40B4-BE49-F238E27FC236}">
                <a16:creationId xmlns:a16="http://schemas.microsoft.com/office/drawing/2014/main" id="{1A59D9A3-19DF-40A5-86F5-AF8CCF769D9F}"/>
              </a:ext>
            </a:extLst>
          </p:cNvPr>
          <p:cNvSpPr txBox="1"/>
          <p:nvPr/>
        </p:nvSpPr>
        <p:spPr>
          <a:xfrm>
            <a:off x="4808306" y="5315788"/>
            <a:ext cx="2886924" cy="369332"/>
          </a:xfrm>
          <a:prstGeom prst="rect">
            <a:avLst/>
          </a:prstGeom>
          <a:noFill/>
        </p:spPr>
        <p:txBody>
          <a:bodyPr wrap="square" rtlCol="0">
            <a:spAutoFit/>
          </a:bodyPr>
          <a:lstStyle/>
          <a:p>
            <a:r>
              <a:rPr lang="ja-JP" altLang="en-US" dirty="0"/>
              <a:t>間引いたデータ</a:t>
            </a:r>
            <a:endParaRPr kumimoji="1" lang="ja-JP" altLang="en-US" dirty="0"/>
          </a:p>
        </p:txBody>
      </p:sp>
      <p:sp>
        <p:nvSpPr>
          <p:cNvPr id="14" name="テキスト ボックス 13">
            <a:extLst>
              <a:ext uri="{FF2B5EF4-FFF2-40B4-BE49-F238E27FC236}">
                <a16:creationId xmlns:a16="http://schemas.microsoft.com/office/drawing/2014/main" id="{84491C2F-FC31-4593-8350-4510A09F8F2E}"/>
              </a:ext>
            </a:extLst>
          </p:cNvPr>
          <p:cNvSpPr txBox="1"/>
          <p:nvPr/>
        </p:nvSpPr>
        <p:spPr>
          <a:xfrm>
            <a:off x="8989888" y="5315788"/>
            <a:ext cx="1800493" cy="369332"/>
          </a:xfrm>
          <a:prstGeom prst="rect">
            <a:avLst/>
          </a:prstGeom>
          <a:noFill/>
        </p:spPr>
        <p:txBody>
          <a:bodyPr wrap="none" rtlCol="0">
            <a:spAutoFit/>
          </a:bodyPr>
          <a:lstStyle/>
          <a:p>
            <a:r>
              <a:rPr lang="ja-JP" altLang="en-US"/>
              <a:t>補間</a:t>
            </a:r>
            <a:r>
              <a:rPr kumimoji="1" lang="ja-JP" altLang="en-US"/>
              <a:t>したデータ</a:t>
            </a:r>
          </a:p>
        </p:txBody>
      </p:sp>
    </p:spTree>
    <p:extLst>
      <p:ext uri="{BB962C8B-B14F-4D97-AF65-F5344CB8AC3E}">
        <p14:creationId xmlns:p14="http://schemas.microsoft.com/office/powerpoint/2010/main" val="87672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DB57A-151D-405E-A95F-7D86F6D798C5}"/>
              </a:ext>
            </a:extLst>
          </p:cNvPr>
          <p:cNvSpPr>
            <a:spLocks noGrp="1"/>
          </p:cNvSpPr>
          <p:nvPr>
            <p:ph type="title"/>
          </p:nvPr>
        </p:nvSpPr>
        <p:spPr/>
        <p:txBody>
          <a:bodyPr/>
          <a:lstStyle/>
          <a:p>
            <a:r>
              <a:rPr kumimoji="1" lang="en-US" altLang="ja-JP" dirty="0"/>
              <a:t>3.2 </a:t>
            </a:r>
            <a:r>
              <a:rPr kumimoji="1" lang="ja-JP" altLang="en-US" dirty="0"/>
              <a:t>圧縮センシングの適用</a:t>
            </a:r>
          </a:p>
        </p:txBody>
      </p:sp>
      <p:sp>
        <p:nvSpPr>
          <p:cNvPr id="3" name="コンテンツ プレースホルダー 2">
            <a:extLst>
              <a:ext uri="{FF2B5EF4-FFF2-40B4-BE49-F238E27FC236}">
                <a16:creationId xmlns:a16="http://schemas.microsoft.com/office/drawing/2014/main" id="{069A5DEB-CCEB-4052-9977-1186CB051E84}"/>
              </a:ext>
            </a:extLst>
          </p:cNvPr>
          <p:cNvSpPr>
            <a:spLocks noGrp="1"/>
          </p:cNvSpPr>
          <p:nvPr>
            <p:ph idx="1"/>
          </p:nvPr>
        </p:nvSpPr>
        <p:spPr/>
        <p:txBody>
          <a:bodyPr/>
          <a:lstStyle/>
          <a:p>
            <a:r>
              <a:rPr kumimoji="1" lang="ja-JP" altLang="en-US" dirty="0"/>
              <a:t>モデル内の特徴量の一様性から圧縮センシングの復元アルゴリズムを考える。</a:t>
            </a:r>
            <a:endParaRPr kumimoji="1" lang="en-US" altLang="ja-JP" dirty="0"/>
          </a:p>
          <a:p>
            <a:r>
              <a:rPr lang="ja-JP" altLang="en-US" dirty="0"/>
              <a:t>変換前のデータと変換後のデータの関係が行列の掛け算で表せないため，一般的な復元アルゴリズムは適用できない。</a:t>
            </a:r>
            <a:endParaRPr lang="en-US" altLang="ja-JP" dirty="0"/>
          </a:p>
          <a:p>
            <a:r>
              <a:rPr lang="ja-JP" altLang="en-US" dirty="0"/>
              <a:t>変換前データと変換後データの関係を関数として表して考える。</a:t>
            </a:r>
            <a:endParaRPr lang="en-US" altLang="ja-JP" dirty="0"/>
          </a:p>
        </p:txBody>
      </p:sp>
      <p:sp>
        <p:nvSpPr>
          <p:cNvPr id="4" name="スライド番号プレースホルダー 3">
            <a:extLst>
              <a:ext uri="{FF2B5EF4-FFF2-40B4-BE49-F238E27FC236}">
                <a16:creationId xmlns:a16="http://schemas.microsoft.com/office/drawing/2014/main" id="{51011C16-5FBE-4061-A1ED-1997A806CF7E}"/>
              </a:ext>
            </a:extLst>
          </p:cNvPr>
          <p:cNvSpPr>
            <a:spLocks noGrp="1"/>
          </p:cNvSpPr>
          <p:nvPr>
            <p:ph type="sldNum" sz="quarter" idx="12"/>
          </p:nvPr>
        </p:nvSpPr>
        <p:spPr/>
        <p:txBody>
          <a:bodyPr/>
          <a:lstStyle/>
          <a:p>
            <a:fld id="{6BFB83F8-11AD-4E53-A692-87193396358F}" type="slidenum">
              <a:rPr kumimoji="1" lang="ja-JP" altLang="en-US" smtClean="0"/>
              <a:t>13</a:t>
            </a:fld>
            <a:endParaRPr kumimoji="1" lang="ja-JP" altLang="en-US"/>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45C0368-A4FB-47C8-AA23-51C5A2155CA1}"/>
                  </a:ext>
                </a:extLst>
              </p:cNvPr>
              <p:cNvSpPr txBox="1"/>
              <p:nvPr/>
            </p:nvSpPr>
            <p:spPr>
              <a:xfrm>
                <a:off x="2980268" y="4724400"/>
                <a:ext cx="12158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1" i="1" smtClean="0">
                          <a:latin typeface="Cambria Math" panose="02040503050406030204" pitchFamily="18" charset="0"/>
                        </a:rPr>
                        <m:t>𝒚</m:t>
                      </m:r>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A</m:t>
                      </m:r>
                      <m:r>
                        <a:rPr kumimoji="1" lang="en-US" altLang="ja-JP" sz="2800" b="1" i="1" smtClean="0">
                          <a:latin typeface="Cambria Math" panose="02040503050406030204" pitchFamily="18" charset="0"/>
                        </a:rPr>
                        <m:t>𝒙</m:t>
                      </m:r>
                    </m:oMath>
                  </m:oMathPara>
                </a14:m>
                <a:endParaRPr kumimoji="1" lang="ja-JP" altLang="en-US" sz="2800" b="1" dirty="0"/>
              </a:p>
            </p:txBody>
          </p:sp>
        </mc:Choice>
        <mc:Fallback xmlns="">
          <p:sp>
            <p:nvSpPr>
              <p:cNvPr id="7" name="テキスト ボックス 6">
                <a:extLst>
                  <a:ext uri="{FF2B5EF4-FFF2-40B4-BE49-F238E27FC236}">
                    <a16:creationId xmlns:a16="http://schemas.microsoft.com/office/drawing/2014/main" id="{145C0368-A4FB-47C8-AA23-51C5A2155CA1}"/>
                  </a:ext>
                </a:extLst>
              </p:cNvPr>
              <p:cNvSpPr txBox="1">
                <a:spLocks noRot="1" noChangeAspect="1" noMove="1" noResize="1" noEditPoints="1" noAdjustHandles="1" noChangeArrowheads="1" noChangeShapeType="1" noTextEdit="1"/>
              </p:cNvSpPr>
              <p:nvPr/>
            </p:nvSpPr>
            <p:spPr>
              <a:xfrm>
                <a:off x="2980268" y="4724400"/>
                <a:ext cx="1215846"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AE0CA01-203F-4C90-A83C-8D486BF0DE09}"/>
                  </a:ext>
                </a:extLst>
              </p:cNvPr>
              <p:cNvSpPr txBox="1"/>
              <p:nvPr/>
            </p:nvSpPr>
            <p:spPr>
              <a:xfrm>
                <a:off x="5808134" y="4690532"/>
                <a:ext cx="14972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1" i="1" smtClean="0">
                          <a:latin typeface="Cambria Math" panose="02040503050406030204" pitchFamily="18" charset="0"/>
                        </a:rPr>
                        <m:t>𝒙</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r>
                        <a:rPr kumimoji="1" lang="en-US" altLang="ja-JP" sz="2800" b="0" i="1" smtClean="0">
                          <a:latin typeface="Cambria Math" panose="02040503050406030204" pitchFamily="18" charset="0"/>
                        </a:rPr>
                        <m:t>(</m:t>
                      </m:r>
                      <m:r>
                        <a:rPr kumimoji="1" lang="en-US" altLang="ja-JP" sz="2800" b="1" i="1" smtClean="0">
                          <a:latin typeface="Cambria Math" panose="02040503050406030204" pitchFamily="18" charset="0"/>
                        </a:rPr>
                        <m:t>𝒚</m:t>
                      </m:r>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DAE0CA01-203F-4C90-A83C-8D486BF0DE09}"/>
                  </a:ext>
                </a:extLst>
              </p:cNvPr>
              <p:cNvSpPr txBox="1">
                <a:spLocks noRot="1" noChangeAspect="1" noMove="1" noResize="1" noEditPoints="1" noAdjustHandles="1" noChangeArrowheads="1" noChangeShapeType="1" noTextEdit="1"/>
              </p:cNvSpPr>
              <p:nvPr/>
            </p:nvSpPr>
            <p:spPr>
              <a:xfrm>
                <a:off x="5808134" y="4690532"/>
                <a:ext cx="1497268" cy="430887"/>
              </a:xfrm>
              <a:prstGeom prst="rect">
                <a:avLst/>
              </a:prstGeom>
              <a:blipFill>
                <a:blip r:embed="rId3"/>
                <a:stretch>
                  <a:fillRect/>
                </a:stretch>
              </a:blipFill>
            </p:spPr>
            <p:txBody>
              <a:bodyPr/>
              <a:lstStyle/>
              <a:p>
                <a:r>
                  <a:rPr lang="en-US">
                    <a:noFill/>
                  </a:rPr>
                  <a:t> </a:t>
                </a:r>
              </a:p>
            </p:txBody>
          </p:sp>
        </mc:Fallback>
      </mc:AlternateContent>
      <p:cxnSp>
        <p:nvCxnSpPr>
          <p:cNvPr id="10" name="直線矢印コネクタ 9">
            <a:extLst>
              <a:ext uri="{FF2B5EF4-FFF2-40B4-BE49-F238E27FC236}">
                <a16:creationId xmlns:a16="http://schemas.microsoft.com/office/drawing/2014/main" id="{5F5BF110-7C3E-4609-BC2C-FEFE14C04593}"/>
              </a:ext>
            </a:extLst>
          </p:cNvPr>
          <p:cNvCxnSpPr/>
          <p:nvPr/>
        </p:nvCxnSpPr>
        <p:spPr>
          <a:xfrm>
            <a:off x="4470400" y="4919133"/>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a:extLst>
              <a:ext uri="{FF2B5EF4-FFF2-40B4-BE49-F238E27FC236}">
                <a16:creationId xmlns:a16="http://schemas.microsoft.com/office/drawing/2014/main" id="{48477B1C-4E76-49A4-A19E-8CEC86D1F4B1}"/>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1068298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0C4658-3B21-4D40-891F-D74C23077096}"/>
              </a:ext>
            </a:extLst>
          </p:cNvPr>
          <p:cNvSpPr>
            <a:spLocks noGrp="1"/>
          </p:cNvSpPr>
          <p:nvPr>
            <p:ph type="title"/>
          </p:nvPr>
        </p:nvSpPr>
        <p:spPr/>
        <p:txBody>
          <a:bodyPr/>
          <a:lstStyle/>
          <a:p>
            <a:r>
              <a:rPr kumimoji="1" lang="en-US" altLang="ja-JP" dirty="0"/>
              <a:t>3.3 </a:t>
            </a:r>
            <a:r>
              <a:rPr kumimoji="1" lang="ja-JP" altLang="en-US" dirty="0"/>
              <a:t>適応的な計測</a:t>
            </a:r>
          </a:p>
        </p:txBody>
      </p:sp>
      <p:sp>
        <p:nvSpPr>
          <p:cNvPr id="3" name="コンテンツ プレースホルダー 2">
            <a:extLst>
              <a:ext uri="{FF2B5EF4-FFF2-40B4-BE49-F238E27FC236}">
                <a16:creationId xmlns:a16="http://schemas.microsoft.com/office/drawing/2014/main" id="{9C8A70A0-9B8B-4E71-9436-1E3E282B54E1}"/>
              </a:ext>
            </a:extLst>
          </p:cNvPr>
          <p:cNvSpPr>
            <a:spLocks noGrp="1"/>
          </p:cNvSpPr>
          <p:nvPr>
            <p:ph idx="1"/>
          </p:nvPr>
        </p:nvSpPr>
        <p:spPr/>
        <p:txBody>
          <a:bodyPr/>
          <a:lstStyle/>
          <a:p>
            <a:r>
              <a:rPr kumimoji="1" lang="ja-JP" altLang="en-US" dirty="0"/>
              <a:t>少ない計測から可視化がうまくいかなかったときに、追加で計測を行う。</a:t>
            </a:r>
            <a:endParaRPr kumimoji="1" lang="en-US" altLang="ja-JP" dirty="0"/>
          </a:p>
          <a:p>
            <a:r>
              <a:rPr lang="ja-JP" altLang="en-US" dirty="0"/>
              <a:t>その際、可視化性能を大きく改善できるような計測座標を選択する。</a:t>
            </a:r>
            <a:endParaRPr kumimoji="1" lang="ja-JP" altLang="en-US" dirty="0"/>
          </a:p>
        </p:txBody>
      </p:sp>
      <p:sp>
        <p:nvSpPr>
          <p:cNvPr id="4" name="スライド番号プレースホルダー 3">
            <a:extLst>
              <a:ext uri="{FF2B5EF4-FFF2-40B4-BE49-F238E27FC236}">
                <a16:creationId xmlns:a16="http://schemas.microsoft.com/office/drawing/2014/main" id="{FD0731A9-5061-4A73-BBBF-8D890675A8A1}"/>
              </a:ext>
            </a:extLst>
          </p:cNvPr>
          <p:cNvSpPr>
            <a:spLocks noGrp="1"/>
          </p:cNvSpPr>
          <p:nvPr>
            <p:ph type="sldNum" sz="quarter" idx="12"/>
          </p:nvPr>
        </p:nvSpPr>
        <p:spPr/>
        <p:txBody>
          <a:bodyPr/>
          <a:lstStyle/>
          <a:p>
            <a:fld id="{6BFB83F8-11AD-4E53-A692-87193396358F}" type="slidenum">
              <a:rPr kumimoji="1" lang="ja-JP" altLang="en-US" smtClean="0"/>
              <a:t>14</a:t>
            </a:fld>
            <a:endParaRPr kumimoji="1" lang="ja-JP" altLang="en-US"/>
          </a:p>
        </p:txBody>
      </p:sp>
      <p:sp>
        <p:nvSpPr>
          <p:cNvPr id="5" name="フッター プレースホルダー 4">
            <a:extLst>
              <a:ext uri="{FF2B5EF4-FFF2-40B4-BE49-F238E27FC236}">
                <a16:creationId xmlns:a16="http://schemas.microsoft.com/office/drawing/2014/main" id="{0E8F21FE-E3CD-4AA3-AD13-35CFF1FBB55A}"/>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4280664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A08137-69B4-4905-A156-23D403F560B4}"/>
              </a:ext>
            </a:extLst>
          </p:cNvPr>
          <p:cNvSpPr>
            <a:spLocks noGrp="1"/>
          </p:cNvSpPr>
          <p:nvPr>
            <p:ph type="title"/>
          </p:nvPr>
        </p:nvSpPr>
        <p:spPr/>
        <p:txBody>
          <a:bodyPr/>
          <a:lstStyle/>
          <a:p>
            <a:r>
              <a:rPr kumimoji="1" lang="en-US" altLang="ja-JP" dirty="0"/>
              <a:t>4 </a:t>
            </a:r>
            <a:r>
              <a:rPr kumimoji="1" lang="ja-JP" altLang="en-US" dirty="0"/>
              <a:t>実験結果</a:t>
            </a:r>
          </a:p>
        </p:txBody>
      </p:sp>
      <p:sp>
        <p:nvSpPr>
          <p:cNvPr id="3" name="コンテンツ プレースホルダー 2">
            <a:extLst>
              <a:ext uri="{FF2B5EF4-FFF2-40B4-BE49-F238E27FC236}">
                <a16:creationId xmlns:a16="http://schemas.microsoft.com/office/drawing/2014/main" id="{DFB47CEC-B333-4E97-A543-33F80A615155}"/>
              </a:ext>
            </a:extLst>
          </p:cNvPr>
          <p:cNvSpPr>
            <a:spLocks noGrp="1"/>
          </p:cNvSpPr>
          <p:nvPr>
            <p:ph idx="1"/>
          </p:nvPr>
        </p:nvSpPr>
        <p:spPr>
          <a:xfrm>
            <a:off x="838200" y="1851025"/>
            <a:ext cx="10515600" cy="4351338"/>
          </a:xfrm>
        </p:spPr>
        <p:txBody>
          <a:bodyPr/>
          <a:lstStyle/>
          <a:p>
            <a:r>
              <a:rPr kumimoji="1" lang="ja-JP" altLang="en-US" dirty="0"/>
              <a:t>散乱画像を取得して従来手法との比較を行った</a:t>
            </a:r>
          </a:p>
        </p:txBody>
      </p:sp>
      <p:pic>
        <p:nvPicPr>
          <p:cNvPr id="5" name="図 4" descr="建物, 記号, 座る, 立つ が含まれている画像&#10;&#10;自動的に生成された説明">
            <a:extLst>
              <a:ext uri="{FF2B5EF4-FFF2-40B4-BE49-F238E27FC236}">
                <a16:creationId xmlns:a16="http://schemas.microsoft.com/office/drawing/2014/main" id="{A452DC68-D429-418F-B43F-698602FB7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80" y="2654553"/>
            <a:ext cx="3926435" cy="2944827"/>
          </a:xfrm>
          <a:prstGeom prst="rect">
            <a:avLst/>
          </a:prstGeom>
        </p:spPr>
      </p:pic>
      <p:sp>
        <p:nvSpPr>
          <p:cNvPr id="8" name="テキスト ボックス 7">
            <a:extLst>
              <a:ext uri="{FF2B5EF4-FFF2-40B4-BE49-F238E27FC236}">
                <a16:creationId xmlns:a16="http://schemas.microsoft.com/office/drawing/2014/main" id="{78EE8D4C-9C54-4BD0-83FE-DABC7D38899B}"/>
              </a:ext>
            </a:extLst>
          </p:cNvPr>
          <p:cNvSpPr txBox="1"/>
          <p:nvPr/>
        </p:nvSpPr>
        <p:spPr>
          <a:xfrm>
            <a:off x="2201745" y="5695518"/>
            <a:ext cx="1107996" cy="369332"/>
          </a:xfrm>
          <a:prstGeom prst="rect">
            <a:avLst/>
          </a:prstGeom>
          <a:noFill/>
        </p:spPr>
        <p:txBody>
          <a:bodyPr wrap="none" rtlCol="0">
            <a:spAutoFit/>
          </a:bodyPr>
          <a:lstStyle/>
          <a:p>
            <a:r>
              <a:rPr kumimoji="1" lang="ja-JP" altLang="en-US" dirty="0"/>
              <a:t>計測範囲</a:t>
            </a:r>
          </a:p>
        </p:txBody>
      </p:sp>
      <p:sp>
        <p:nvSpPr>
          <p:cNvPr id="4" name="スライド番号プレースホルダー 3">
            <a:extLst>
              <a:ext uri="{FF2B5EF4-FFF2-40B4-BE49-F238E27FC236}">
                <a16:creationId xmlns:a16="http://schemas.microsoft.com/office/drawing/2014/main" id="{704B0B85-6835-42A2-8B44-CE4845BB48AE}"/>
              </a:ext>
            </a:extLst>
          </p:cNvPr>
          <p:cNvSpPr>
            <a:spLocks noGrp="1"/>
          </p:cNvSpPr>
          <p:nvPr>
            <p:ph type="sldNum" sz="quarter" idx="12"/>
          </p:nvPr>
        </p:nvSpPr>
        <p:spPr/>
        <p:txBody>
          <a:bodyPr/>
          <a:lstStyle/>
          <a:p>
            <a:fld id="{6BFB83F8-11AD-4E53-A692-87193396358F}" type="slidenum">
              <a:rPr kumimoji="1" lang="ja-JP" altLang="en-US" smtClean="0"/>
              <a:t>15</a:t>
            </a:fld>
            <a:endParaRPr kumimoji="1" lang="ja-JP" altLang="en-US"/>
          </a:p>
        </p:txBody>
      </p:sp>
      <p:graphicFrame>
        <p:nvGraphicFramePr>
          <p:cNvPr id="9" name="表 9">
            <a:extLst>
              <a:ext uri="{FF2B5EF4-FFF2-40B4-BE49-F238E27FC236}">
                <a16:creationId xmlns:a16="http://schemas.microsoft.com/office/drawing/2014/main" id="{4CA8BD6D-238F-457B-A64D-99D5691C2223}"/>
              </a:ext>
            </a:extLst>
          </p:cNvPr>
          <p:cNvGraphicFramePr>
            <a:graphicFrameLocks noGrp="1"/>
          </p:cNvGraphicFramePr>
          <p:nvPr>
            <p:extLst>
              <p:ext uri="{D42A27DB-BD31-4B8C-83A1-F6EECF244321}">
                <p14:modId xmlns:p14="http://schemas.microsoft.com/office/powerpoint/2010/main" val="2133333508"/>
              </p:ext>
            </p:extLst>
          </p:nvPr>
        </p:nvGraphicFramePr>
        <p:xfrm>
          <a:off x="6502401" y="2768600"/>
          <a:ext cx="3369732" cy="2573870"/>
        </p:xfrm>
        <a:graphic>
          <a:graphicData uri="http://schemas.openxmlformats.org/drawingml/2006/table">
            <a:tbl>
              <a:tblPr firstRow="1" bandRow="1">
                <a:tableStyleId>{5940675A-B579-460E-94D1-54222C63F5DA}</a:tableStyleId>
              </a:tblPr>
              <a:tblGrid>
                <a:gridCol w="1684866">
                  <a:extLst>
                    <a:ext uri="{9D8B030D-6E8A-4147-A177-3AD203B41FA5}">
                      <a16:colId xmlns:a16="http://schemas.microsoft.com/office/drawing/2014/main" val="3879799507"/>
                    </a:ext>
                  </a:extLst>
                </a:gridCol>
                <a:gridCol w="1684866">
                  <a:extLst>
                    <a:ext uri="{9D8B030D-6E8A-4147-A177-3AD203B41FA5}">
                      <a16:colId xmlns:a16="http://schemas.microsoft.com/office/drawing/2014/main" val="222592332"/>
                    </a:ext>
                  </a:extLst>
                </a:gridCol>
              </a:tblGrid>
              <a:tr h="514774">
                <a:tc>
                  <a:txBody>
                    <a:bodyPr/>
                    <a:lstStyle/>
                    <a:p>
                      <a:r>
                        <a:rPr kumimoji="1" lang="ja-JP" altLang="en-US" dirty="0"/>
                        <a:t>分解能</a:t>
                      </a:r>
                    </a:p>
                  </a:txBody>
                  <a:tcPr/>
                </a:tc>
                <a:tc>
                  <a:txBody>
                    <a:bodyPr/>
                    <a:lstStyle/>
                    <a:p>
                      <a:r>
                        <a:rPr kumimoji="1" lang="en-US" altLang="ja-JP" dirty="0"/>
                        <a:t>7mm</a:t>
                      </a:r>
                      <a:endParaRPr kumimoji="1" lang="ja-JP" altLang="en-US" dirty="0"/>
                    </a:p>
                  </a:txBody>
                  <a:tcPr/>
                </a:tc>
                <a:extLst>
                  <a:ext uri="{0D108BD9-81ED-4DB2-BD59-A6C34878D82A}">
                    <a16:rowId xmlns:a16="http://schemas.microsoft.com/office/drawing/2014/main" val="1952746588"/>
                  </a:ext>
                </a:extLst>
              </a:tr>
              <a:tr h="514774">
                <a:tc>
                  <a:txBody>
                    <a:bodyPr/>
                    <a:lstStyle/>
                    <a:p>
                      <a:r>
                        <a:rPr kumimoji="1" lang="ja-JP" altLang="en-US" dirty="0"/>
                        <a:t>計測範囲</a:t>
                      </a:r>
                    </a:p>
                  </a:txBody>
                  <a:tcPr/>
                </a:tc>
                <a:tc>
                  <a:txBody>
                    <a:bodyPr/>
                    <a:lstStyle/>
                    <a:p>
                      <a:r>
                        <a:rPr kumimoji="1" lang="en-US" altLang="ja-JP" dirty="0"/>
                        <a:t>21</a:t>
                      </a:r>
                      <a:r>
                        <a:rPr kumimoji="1" lang="ja-JP" altLang="en-US" dirty="0"/>
                        <a:t>点</a:t>
                      </a:r>
                      <a:r>
                        <a:rPr kumimoji="1" lang="en-US" altLang="ja-JP" dirty="0"/>
                        <a:t>×21</a:t>
                      </a:r>
                      <a:r>
                        <a:rPr kumimoji="1" lang="ja-JP" altLang="en-US" dirty="0"/>
                        <a:t>点</a:t>
                      </a:r>
                    </a:p>
                  </a:txBody>
                  <a:tcPr/>
                </a:tc>
                <a:extLst>
                  <a:ext uri="{0D108BD9-81ED-4DB2-BD59-A6C34878D82A}">
                    <a16:rowId xmlns:a16="http://schemas.microsoft.com/office/drawing/2014/main" val="1084248420"/>
                  </a:ext>
                </a:extLst>
              </a:tr>
              <a:tr h="514774">
                <a:tc>
                  <a:txBody>
                    <a:bodyPr/>
                    <a:lstStyle/>
                    <a:p>
                      <a:r>
                        <a:rPr kumimoji="1" lang="ja-JP" altLang="en-US" dirty="0"/>
                        <a:t>周波数帯域</a:t>
                      </a:r>
                    </a:p>
                  </a:txBody>
                  <a:tcPr/>
                </a:tc>
                <a:tc>
                  <a:txBody>
                    <a:bodyPr/>
                    <a:lstStyle/>
                    <a:p>
                      <a:r>
                        <a:rPr kumimoji="1" lang="en-US" altLang="ja-JP" dirty="0"/>
                        <a:t>8-12GHz</a:t>
                      </a:r>
                      <a:endParaRPr kumimoji="1" lang="ja-JP" altLang="en-US" dirty="0"/>
                    </a:p>
                  </a:txBody>
                  <a:tcPr/>
                </a:tc>
                <a:extLst>
                  <a:ext uri="{0D108BD9-81ED-4DB2-BD59-A6C34878D82A}">
                    <a16:rowId xmlns:a16="http://schemas.microsoft.com/office/drawing/2014/main" val="1920413247"/>
                  </a:ext>
                </a:extLst>
              </a:tr>
              <a:tr h="514774">
                <a:tc>
                  <a:txBody>
                    <a:bodyPr/>
                    <a:lstStyle/>
                    <a:p>
                      <a:r>
                        <a:rPr kumimoji="1" lang="ja-JP" altLang="en-US" dirty="0"/>
                        <a:t>周波数点数</a:t>
                      </a:r>
                    </a:p>
                  </a:txBody>
                  <a:tcPr/>
                </a:tc>
                <a:tc>
                  <a:txBody>
                    <a:bodyPr/>
                    <a:lstStyle/>
                    <a:p>
                      <a:r>
                        <a:rPr kumimoji="1" lang="en-US" altLang="ja-JP" dirty="0"/>
                        <a:t>101</a:t>
                      </a:r>
                      <a:r>
                        <a:rPr kumimoji="1" lang="ja-JP" altLang="en-US" dirty="0"/>
                        <a:t>点</a:t>
                      </a:r>
                    </a:p>
                  </a:txBody>
                  <a:tcPr/>
                </a:tc>
                <a:extLst>
                  <a:ext uri="{0D108BD9-81ED-4DB2-BD59-A6C34878D82A}">
                    <a16:rowId xmlns:a16="http://schemas.microsoft.com/office/drawing/2014/main" val="926780805"/>
                  </a:ext>
                </a:extLst>
              </a:tr>
              <a:tr h="514774">
                <a:tc>
                  <a:txBody>
                    <a:bodyPr/>
                    <a:lstStyle/>
                    <a:p>
                      <a:r>
                        <a:rPr kumimoji="1" lang="ja-JP" altLang="en-US" dirty="0"/>
                        <a:t>モデル</a:t>
                      </a:r>
                    </a:p>
                  </a:txBody>
                  <a:tcPr/>
                </a:tc>
                <a:tc>
                  <a:txBody>
                    <a:bodyPr/>
                    <a:lstStyle/>
                    <a:p>
                      <a:r>
                        <a:rPr kumimoji="1" lang="en-US" altLang="ja-JP" dirty="0"/>
                        <a:t>4×4</a:t>
                      </a:r>
                      <a:r>
                        <a:rPr kumimoji="1" lang="ja-JP" altLang="en-US" dirty="0"/>
                        <a:t>の正方形</a:t>
                      </a:r>
                    </a:p>
                  </a:txBody>
                  <a:tcPr/>
                </a:tc>
                <a:extLst>
                  <a:ext uri="{0D108BD9-81ED-4DB2-BD59-A6C34878D82A}">
                    <a16:rowId xmlns:a16="http://schemas.microsoft.com/office/drawing/2014/main" val="3190547098"/>
                  </a:ext>
                </a:extLst>
              </a:tr>
            </a:tbl>
          </a:graphicData>
        </a:graphic>
      </p:graphicFrame>
      <p:sp>
        <p:nvSpPr>
          <p:cNvPr id="6" name="フッター プレースホルダー 5">
            <a:extLst>
              <a:ext uri="{FF2B5EF4-FFF2-40B4-BE49-F238E27FC236}">
                <a16:creationId xmlns:a16="http://schemas.microsoft.com/office/drawing/2014/main" id="{B7F6182D-D182-4FBA-86DC-0523D68F728B}"/>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1830847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A6F664-BBC7-4947-9AAF-D7A44D1E6694}"/>
              </a:ext>
            </a:extLst>
          </p:cNvPr>
          <p:cNvSpPr>
            <a:spLocks noGrp="1"/>
          </p:cNvSpPr>
          <p:nvPr>
            <p:ph type="title"/>
          </p:nvPr>
        </p:nvSpPr>
        <p:spPr/>
        <p:txBody>
          <a:bodyPr/>
          <a:lstStyle/>
          <a:p>
            <a:r>
              <a:rPr lang="en-US" altLang="ja-JP" dirty="0"/>
              <a:t>4.1 CSOM</a:t>
            </a:r>
            <a:r>
              <a:rPr lang="ja-JP" altLang="en-US" dirty="0"/>
              <a:t>との比較</a:t>
            </a:r>
            <a:endParaRPr kumimoji="1" lang="ja-JP" altLang="en-US" dirty="0"/>
          </a:p>
        </p:txBody>
      </p:sp>
      <p:sp>
        <p:nvSpPr>
          <p:cNvPr id="3" name="コンテンツ プレースホルダー 2">
            <a:extLst>
              <a:ext uri="{FF2B5EF4-FFF2-40B4-BE49-F238E27FC236}">
                <a16:creationId xmlns:a16="http://schemas.microsoft.com/office/drawing/2014/main" id="{FB7B7027-B9C2-4739-8CD3-16ACD509F6FF}"/>
              </a:ext>
            </a:extLst>
          </p:cNvPr>
          <p:cNvSpPr>
            <a:spLocks noGrp="1"/>
          </p:cNvSpPr>
          <p:nvPr>
            <p:ph idx="1"/>
          </p:nvPr>
        </p:nvSpPr>
        <p:spPr/>
        <p:txBody>
          <a:bodyPr/>
          <a:lstStyle/>
          <a:p>
            <a:r>
              <a:rPr kumimoji="1" lang="en-US" altLang="ja-JP" dirty="0"/>
              <a:t>CSOM</a:t>
            </a:r>
            <a:r>
              <a:rPr kumimoji="1" lang="ja-JP" altLang="en-US" dirty="0"/>
              <a:t>を使った時とモデル内の特徴量の一様性を計算したときの比較を行った</a:t>
            </a:r>
          </a:p>
        </p:txBody>
      </p:sp>
      <p:pic>
        <p:nvPicPr>
          <p:cNvPr id="5" name="図 4" descr="グラフ&#10;&#10;自動的に生成された説明">
            <a:extLst>
              <a:ext uri="{FF2B5EF4-FFF2-40B4-BE49-F238E27FC236}">
                <a16:creationId xmlns:a16="http://schemas.microsoft.com/office/drawing/2014/main" id="{701EAEBD-44FA-492E-89E0-30692CF75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660" y="2897314"/>
            <a:ext cx="3997499" cy="3130262"/>
          </a:xfrm>
          <a:prstGeom prst="rect">
            <a:avLst/>
          </a:prstGeom>
        </p:spPr>
      </p:pic>
      <p:pic>
        <p:nvPicPr>
          <p:cNvPr id="7" name="図 6" descr="背景パターン が含まれている画像&#10;&#10;自動的に生成された説明">
            <a:extLst>
              <a:ext uri="{FF2B5EF4-FFF2-40B4-BE49-F238E27FC236}">
                <a16:creationId xmlns:a16="http://schemas.microsoft.com/office/drawing/2014/main" id="{A57107C7-CCCB-48F5-88B7-FA5E5ACBB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353" y="2628321"/>
            <a:ext cx="4422109" cy="3435357"/>
          </a:xfrm>
          <a:prstGeom prst="rect">
            <a:avLst/>
          </a:prstGeom>
        </p:spPr>
      </p:pic>
      <p:sp>
        <p:nvSpPr>
          <p:cNvPr id="8" name="テキスト ボックス 7">
            <a:extLst>
              <a:ext uri="{FF2B5EF4-FFF2-40B4-BE49-F238E27FC236}">
                <a16:creationId xmlns:a16="http://schemas.microsoft.com/office/drawing/2014/main" id="{7A5E7802-CCB5-4CCF-B04C-2E172CE0E6CA}"/>
              </a:ext>
            </a:extLst>
          </p:cNvPr>
          <p:cNvSpPr txBox="1"/>
          <p:nvPr/>
        </p:nvSpPr>
        <p:spPr>
          <a:xfrm>
            <a:off x="3144417" y="6008914"/>
            <a:ext cx="865943" cy="369332"/>
          </a:xfrm>
          <a:prstGeom prst="rect">
            <a:avLst/>
          </a:prstGeom>
          <a:noFill/>
        </p:spPr>
        <p:txBody>
          <a:bodyPr wrap="none" rtlCol="0">
            <a:spAutoFit/>
          </a:bodyPr>
          <a:lstStyle/>
          <a:p>
            <a:r>
              <a:rPr kumimoji="1" lang="en-US" altLang="ja-JP" dirty="0"/>
              <a:t>CSOM</a:t>
            </a:r>
            <a:endParaRPr kumimoji="1" lang="ja-JP" altLang="en-US" dirty="0"/>
          </a:p>
        </p:txBody>
      </p:sp>
      <p:sp>
        <p:nvSpPr>
          <p:cNvPr id="9" name="テキスト ボックス 8">
            <a:extLst>
              <a:ext uri="{FF2B5EF4-FFF2-40B4-BE49-F238E27FC236}">
                <a16:creationId xmlns:a16="http://schemas.microsoft.com/office/drawing/2014/main" id="{C3B23D5B-D982-48FC-8DBA-AD065189C32E}"/>
              </a:ext>
            </a:extLst>
          </p:cNvPr>
          <p:cNvSpPr txBox="1"/>
          <p:nvPr/>
        </p:nvSpPr>
        <p:spPr>
          <a:xfrm>
            <a:off x="7184571" y="6008915"/>
            <a:ext cx="2954655" cy="369332"/>
          </a:xfrm>
          <a:prstGeom prst="rect">
            <a:avLst/>
          </a:prstGeom>
          <a:noFill/>
        </p:spPr>
        <p:txBody>
          <a:bodyPr wrap="none" rtlCol="0">
            <a:spAutoFit/>
          </a:bodyPr>
          <a:lstStyle/>
          <a:p>
            <a:r>
              <a:rPr kumimoji="1" lang="ja-JP" altLang="en-US" dirty="0"/>
              <a:t>モデル内の特徴量の一様性</a:t>
            </a:r>
          </a:p>
        </p:txBody>
      </p:sp>
      <p:sp>
        <p:nvSpPr>
          <p:cNvPr id="4" name="スライド番号プレースホルダー 3">
            <a:extLst>
              <a:ext uri="{FF2B5EF4-FFF2-40B4-BE49-F238E27FC236}">
                <a16:creationId xmlns:a16="http://schemas.microsoft.com/office/drawing/2014/main" id="{DEB00269-8BDA-4D7E-ACB2-F0F416AB9B6E}"/>
              </a:ext>
            </a:extLst>
          </p:cNvPr>
          <p:cNvSpPr>
            <a:spLocks noGrp="1"/>
          </p:cNvSpPr>
          <p:nvPr>
            <p:ph type="sldNum" sz="quarter" idx="12"/>
          </p:nvPr>
        </p:nvSpPr>
        <p:spPr/>
        <p:txBody>
          <a:bodyPr/>
          <a:lstStyle/>
          <a:p>
            <a:fld id="{6BFB83F8-11AD-4E53-A692-87193396358F}" type="slidenum">
              <a:rPr kumimoji="1" lang="ja-JP" altLang="en-US" smtClean="0"/>
              <a:t>16</a:t>
            </a:fld>
            <a:endParaRPr kumimoji="1" lang="ja-JP" altLang="en-US"/>
          </a:p>
        </p:txBody>
      </p:sp>
      <p:sp>
        <p:nvSpPr>
          <p:cNvPr id="6" name="楕円 5">
            <a:extLst>
              <a:ext uri="{FF2B5EF4-FFF2-40B4-BE49-F238E27FC236}">
                <a16:creationId xmlns:a16="http://schemas.microsoft.com/office/drawing/2014/main" id="{7B6A1F08-70CE-4C5F-BAF0-F35B820CB353}"/>
              </a:ext>
            </a:extLst>
          </p:cNvPr>
          <p:cNvSpPr/>
          <p:nvPr/>
        </p:nvSpPr>
        <p:spPr>
          <a:xfrm>
            <a:off x="3420532" y="3547534"/>
            <a:ext cx="1109134" cy="1092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E4B8E1C6-A388-4AF5-80D2-CE5D81325A56}"/>
              </a:ext>
            </a:extLst>
          </p:cNvPr>
          <p:cNvSpPr/>
          <p:nvPr/>
        </p:nvSpPr>
        <p:spPr>
          <a:xfrm>
            <a:off x="8458199" y="3801534"/>
            <a:ext cx="1109134" cy="1092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ッター プレースホルダー 9">
            <a:extLst>
              <a:ext uri="{FF2B5EF4-FFF2-40B4-BE49-F238E27FC236}">
                <a16:creationId xmlns:a16="http://schemas.microsoft.com/office/drawing/2014/main" id="{0087AB1A-E33E-43E5-A66A-C4843EACCDA1}"/>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82100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F020C-65D5-4868-99EA-8915D184595B}"/>
              </a:ext>
            </a:extLst>
          </p:cNvPr>
          <p:cNvSpPr>
            <a:spLocks noGrp="1"/>
          </p:cNvSpPr>
          <p:nvPr>
            <p:ph type="title"/>
          </p:nvPr>
        </p:nvSpPr>
        <p:spPr/>
        <p:txBody>
          <a:bodyPr/>
          <a:lstStyle/>
          <a:p>
            <a:r>
              <a:rPr kumimoji="1" lang="en-US" altLang="ja-JP" dirty="0"/>
              <a:t>4.2 </a:t>
            </a:r>
            <a:r>
              <a:rPr kumimoji="1" lang="ja-JP" altLang="en-US" dirty="0"/>
              <a:t>ランダムに抽出したデータでの実験</a:t>
            </a:r>
          </a:p>
        </p:txBody>
      </p:sp>
      <p:sp>
        <p:nvSpPr>
          <p:cNvPr id="3" name="コンテンツ プレースホルダー 2">
            <a:extLst>
              <a:ext uri="{FF2B5EF4-FFF2-40B4-BE49-F238E27FC236}">
                <a16:creationId xmlns:a16="http://schemas.microsoft.com/office/drawing/2014/main" id="{E639D08C-6EC7-4F94-8FAC-6FBE7B1BF41A}"/>
              </a:ext>
            </a:extLst>
          </p:cNvPr>
          <p:cNvSpPr>
            <a:spLocks noGrp="1"/>
          </p:cNvSpPr>
          <p:nvPr>
            <p:ph idx="1"/>
          </p:nvPr>
        </p:nvSpPr>
        <p:spPr/>
        <p:txBody>
          <a:bodyPr/>
          <a:lstStyle/>
          <a:p>
            <a:r>
              <a:rPr kumimoji="1" lang="ja-JP" altLang="en-US" dirty="0"/>
              <a:t>散乱画像からランダムにデータを抽出して，一部のデータからモデル内の特徴量の一様性を計算</a:t>
            </a:r>
          </a:p>
        </p:txBody>
      </p:sp>
      <p:pic>
        <p:nvPicPr>
          <p:cNvPr id="5" name="図 4" descr="背景パターン&#10;&#10;自動的に生成された説明">
            <a:extLst>
              <a:ext uri="{FF2B5EF4-FFF2-40B4-BE49-F238E27FC236}">
                <a16:creationId xmlns:a16="http://schemas.microsoft.com/office/drawing/2014/main" id="{3643B205-1C94-480E-B35F-232A8E429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586" y="2916512"/>
            <a:ext cx="4073293" cy="3185708"/>
          </a:xfrm>
          <a:prstGeom prst="rect">
            <a:avLst/>
          </a:prstGeom>
        </p:spPr>
      </p:pic>
      <p:pic>
        <p:nvPicPr>
          <p:cNvPr id="7" name="図 6" descr="モニター, 時計 が含まれている画像&#10;&#10;自動的に生成された説明">
            <a:extLst>
              <a:ext uri="{FF2B5EF4-FFF2-40B4-BE49-F238E27FC236}">
                <a16:creationId xmlns:a16="http://schemas.microsoft.com/office/drawing/2014/main" id="{04ED28A8-FE72-46F7-AF62-C7D71AF02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8423" y="2888520"/>
            <a:ext cx="4077765" cy="3189206"/>
          </a:xfrm>
          <a:prstGeom prst="rect">
            <a:avLst/>
          </a:prstGeom>
        </p:spPr>
      </p:pic>
      <p:sp>
        <p:nvSpPr>
          <p:cNvPr id="8" name="テキスト ボックス 7">
            <a:extLst>
              <a:ext uri="{FF2B5EF4-FFF2-40B4-BE49-F238E27FC236}">
                <a16:creationId xmlns:a16="http://schemas.microsoft.com/office/drawing/2014/main" id="{8BCCE526-4CC0-4593-81BB-E525926A839C}"/>
              </a:ext>
            </a:extLst>
          </p:cNvPr>
          <p:cNvSpPr txBox="1"/>
          <p:nvPr/>
        </p:nvSpPr>
        <p:spPr>
          <a:xfrm>
            <a:off x="3091887" y="6097383"/>
            <a:ext cx="625492" cy="369332"/>
          </a:xfrm>
          <a:prstGeom prst="rect">
            <a:avLst/>
          </a:prstGeom>
          <a:noFill/>
        </p:spPr>
        <p:txBody>
          <a:bodyPr wrap="none" rtlCol="0">
            <a:spAutoFit/>
          </a:bodyPr>
          <a:lstStyle/>
          <a:p>
            <a:r>
              <a:rPr kumimoji="1" lang="en-US" altLang="ja-JP" dirty="0"/>
              <a:t>20%</a:t>
            </a:r>
            <a:endParaRPr kumimoji="1" lang="ja-JP" altLang="en-US" dirty="0"/>
          </a:p>
        </p:txBody>
      </p:sp>
      <p:sp>
        <p:nvSpPr>
          <p:cNvPr id="9" name="テキスト ボックス 8">
            <a:extLst>
              <a:ext uri="{FF2B5EF4-FFF2-40B4-BE49-F238E27FC236}">
                <a16:creationId xmlns:a16="http://schemas.microsoft.com/office/drawing/2014/main" id="{A394E9C1-53E7-4616-8476-FFED39918CB3}"/>
              </a:ext>
            </a:extLst>
          </p:cNvPr>
          <p:cNvSpPr txBox="1"/>
          <p:nvPr/>
        </p:nvSpPr>
        <p:spPr>
          <a:xfrm>
            <a:off x="8361955" y="6037080"/>
            <a:ext cx="625492" cy="369332"/>
          </a:xfrm>
          <a:prstGeom prst="rect">
            <a:avLst/>
          </a:prstGeom>
          <a:noFill/>
        </p:spPr>
        <p:txBody>
          <a:bodyPr wrap="none" rtlCol="0">
            <a:spAutoFit/>
          </a:bodyPr>
          <a:lstStyle/>
          <a:p>
            <a:r>
              <a:rPr kumimoji="1" lang="en-US" altLang="ja-JP" dirty="0"/>
              <a:t>10%</a:t>
            </a:r>
            <a:endParaRPr kumimoji="1" lang="ja-JP" altLang="en-US" dirty="0"/>
          </a:p>
        </p:txBody>
      </p:sp>
      <p:sp>
        <p:nvSpPr>
          <p:cNvPr id="4" name="スライド番号プレースホルダー 3">
            <a:extLst>
              <a:ext uri="{FF2B5EF4-FFF2-40B4-BE49-F238E27FC236}">
                <a16:creationId xmlns:a16="http://schemas.microsoft.com/office/drawing/2014/main" id="{9DD947F4-80BC-4B39-8073-F0410E2A6CA4}"/>
              </a:ext>
            </a:extLst>
          </p:cNvPr>
          <p:cNvSpPr>
            <a:spLocks noGrp="1"/>
          </p:cNvSpPr>
          <p:nvPr>
            <p:ph type="sldNum" sz="quarter" idx="12"/>
          </p:nvPr>
        </p:nvSpPr>
        <p:spPr/>
        <p:txBody>
          <a:bodyPr/>
          <a:lstStyle/>
          <a:p>
            <a:fld id="{6BFB83F8-11AD-4E53-A692-87193396358F}" type="slidenum">
              <a:rPr kumimoji="1" lang="ja-JP" altLang="en-US" smtClean="0"/>
              <a:t>17</a:t>
            </a:fld>
            <a:endParaRPr kumimoji="1" lang="ja-JP" altLang="en-US"/>
          </a:p>
        </p:txBody>
      </p:sp>
      <p:sp>
        <p:nvSpPr>
          <p:cNvPr id="6" name="フッター プレースホルダー 5">
            <a:extLst>
              <a:ext uri="{FF2B5EF4-FFF2-40B4-BE49-F238E27FC236}">
                <a16:creationId xmlns:a16="http://schemas.microsoft.com/office/drawing/2014/main" id="{7022169D-DB4C-4105-9E5B-3C1D2146EBB0}"/>
              </a:ext>
            </a:extLst>
          </p:cNvPr>
          <p:cNvSpPr>
            <a:spLocks noGrp="1"/>
          </p:cNvSpPr>
          <p:nvPr>
            <p:ph type="ftr" sz="quarter" idx="11"/>
          </p:nvPr>
        </p:nvSpPr>
        <p:spPr/>
        <p:txBody>
          <a:bodyPr/>
          <a:lstStyle/>
          <a:p>
            <a:r>
              <a:rPr kumimoji="1" lang="en-US" altLang="ja-JP"/>
              <a:t>R.Imai presents</a:t>
            </a:r>
            <a:endParaRPr kumimoji="1" lang="ja-JP" altLang="en-US"/>
          </a:p>
        </p:txBody>
      </p:sp>
      <p:sp>
        <p:nvSpPr>
          <p:cNvPr id="10" name="楕円 9">
            <a:extLst>
              <a:ext uri="{FF2B5EF4-FFF2-40B4-BE49-F238E27FC236}">
                <a16:creationId xmlns:a16="http://schemas.microsoft.com/office/drawing/2014/main" id="{C5CCFCE0-6D1A-47FA-94B4-F8315D048F1D}"/>
              </a:ext>
            </a:extLst>
          </p:cNvPr>
          <p:cNvSpPr/>
          <p:nvPr/>
        </p:nvSpPr>
        <p:spPr>
          <a:xfrm>
            <a:off x="3359649" y="3986373"/>
            <a:ext cx="1068513" cy="104796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6476B81-83B4-47EC-837B-EB19616D4807}"/>
              </a:ext>
            </a:extLst>
          </p:cNvPr>
          <p:cNvSpPr/>
          <p:nvPr/>
        </p:nvSpPr>
        <p:spPr>
          <a:xfrm>
            <a:off x="8610600" y="3938818"/>
            <a:ext cx="1068513" cy="104796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99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36E839-3E4D-4A98-9F96-0FED9EE37DD3}"/>
              </a:ext>
            </a:extLst>
          </p:cNvPr>
          <p:cNvSpPr>
            <a:spLocks noGrp="1"/>
          </p:cNvSpPr>
          <p:nvPr>
            <p:ph type="title"/>
          </p:nvPr>
        </p:nvSpPr>
        <p:spPr/>
        <p:txBody>
          <a:bodyPr/>
          <a:lstStyle/>
          <a:p>
            <a:r>
              <a:rPr kumimoji="1" lang="en-US" altLang="ja-JP" dirty="0"/>
              <a:t>5 </a:t>
            </a:r>
            <a:r>
              <a:rPr kumimoji="1" lang="ja-JP" altLang="en-US" dirty="0"/>
              <a:t>今後の予定</a:t>
            </a:r>
          </a:p>
        </p:txBody>
      </p:sp>
      <p:sp>
        <p:nvSpPr>
          <p:cNvPr id="3" name="コンテンツ プレースホルダー 2">
            <a:extLst>
              <a:ext uri="{FF2B5EF4-FFF2-40B4-BE49-F238E27FC236}">
                <a16:creationId xmlns:a16="http://schemas.microsoft.com/office/drawing/2014/main" id="{35EA9DA4-F4DF-4B7E-95E1-EB3351826130}"/>
              </a:ext>
            </a:extLst>
          </p:cNvPr>
          <p:cNvSpPr>
            <a:spLocks noGrp="1"/>
          </p:cNvSpPr>
          <p:nvPr>
            <p:ph idx="1"/>
          </p:nvPr>
        </p:nvSpPr>
        <p:spPr/>
        <p:txBody>
          <a:bodyPr/>
          <a:lstStyle/>
          <a:p>
            <a:r>
              <a:rPr kumimoji="1" lang="ja-JP" altLang="en-US" dirty="0"/>
              <a:t>スパース性を実現できたのでこれをもとに圧縮センシングの復元アルゴリズムを考えていく。</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D77BC93F-96A6-4806-8F5C-9EAE995B125C}"/>
              </a:ext>
            </a:extLst>
          </p:cNvPr>
          <p:cNvSpPr>
            <a:spLocks noGrp="1"/>
          </p:cNvSpPr>
          <p:nvPr>
            <p:ph type="sldNum" sz="quarter" idx="12"/>
          </p:nvPr>
        </p:nvSpPr>
        <p:spPr/>
        <p:txBody>
          <a:bodyPr/>
          <a:lstStyle/>
          <a:p>
            <a:fld id="{6BFB83F8-11AD-4E53-A692-87193396358F}" type="slidenum">
              <a:rPr kumimoji="1" lang="ja-JP" altLang="en-US" smtClean="0"/>
              <a:t>18</a:t>
            </a:fld>
            <a:endParaRPr kumimoji="1" lang="ja-JP" altLang="en-US"/>
          </a:p>
        </p:txBody>
      </p:sp>
      <p:sp>
        <p:nvSpPr>
          <p:cNvPr id="5" name="フッター プレースホルダー 4">
            <a:extLst>
              <a:ext uri="{FF2B5EF4-FFF2-40B4-BE49-F238E27FC236}">
                <a16:creationId xmlns:a16="http://schemas.microsoft.com/office/drawing/2014/main" id="{093D59EC-A8C6-4C13-AAB0-07A5396EC704}"/>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3890281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1" name="図 11" descr="fwindow.jpg"/>
          <p:cNvPicPr>
            <a:picLocks noChangeAspect="1"/>
          </p:cNvPicPr>
          <p:nvPr/>
        </p:nvPicPr>
        <p:blipFill>
          <a:blip r:embed="rId3" cstate="print"/>
          <a:srcRect/>
          <a:stretch>
            <a:fillRect/>
          </a:stretch>
        </p:blipFill>
        <p:spPr bwMode="auto">
          <a:xfrm>
            <a:off x="7010497" y="3037280"/>
            <a:ext cx="3620540" cy="3004155"/>
          </a:xfrm>
          <a:prstGeom prst="rect">
            <a:avLst/>
          </a:prstGeom>
          <a:noFill/>
          <a:ln w="9525">
            <a:noFill/>
            <a:miter lim="800000"/>
            <a:headEnd/>
            <a:tailEnd/>
          </a:ln>
        </p:spPr>
      </p:pic>
      <p:sp>
        <p:nvSpPr>
          <p:cNvPr id="7172" name="タイトル 8"/>
          <p:cNvSpPr>
            <a:spLocks noGrp="1"/>
          </p:cNvSpPr>
          <p:nvPr>
            <p:ph type="title"/>
          </p:nvPr>
        </p:nvSpPr>
        <p:spPr>
          <a:xfrm>
            <a:off x="1980049" y="275070"/>
            <a:ext cx="8688432" cy="606303"/>
          </a:xfrm>
        </p:spPr>
        <p:txBody>
          <a:bodyPr>
            <a:normAutofit fontScale="90000"/>
          </a:bodyPr>
          <a:lstStyle/>
          <a:p>
            <a:r>
              <a:rPr lang="ja-JP" altLang="en-US"/>
              <a:t>テクスチャ特徴量ベクトルの生成</a:t>
            </a:r>
          </a:p>
        </p:txBody>
      </p:sp>
      <p:sp>
        <p:nvSpPr>
          <p:cNvPr id="5" name="フッター プレースホルダ 4"/>
          <p:cNvSpPr>
            <a:spLocks noGrp="1"/>
          </p:cNvSpPr>
          <p:nvPr>
            <p:ph type="ftr" sz="quarter" idx="11"/>
          </p:nvPr>
        </p:nvSpPr>
        <p:spPr/>
        <p:txBody>
          <a:bodyPr/>
          <a:lstStyle/>
          <a:p>
            <a:pPr>
              <a:defRPr/>
            </a:pPr>
            <a:r>
              <a:rPr lang="en-US"/>
              <a:t>R.Imai presents</a:t>
            </a:r>
          </a:p>
        </p:txBody>
      </p:sp>
      <p:sp>
        <p:nvSpPr>
          <p:cNvPr id="6" name="スライド番号プレースホルダ 5"/>
          <p:cNvSpPr>
            <a:spLocks noGrp="1"/>
          </p:cNvSpPr>
          <p:nvPr>
            <p:ph type="sldNum" sz="quarter" idx="12"/>
          </p:nvPr>
        </p:nvSpPr>
        <p:spPr/>
        <p:txBody>
          <a:bodyPr/>
          <a:lstStyle/>
          <a:p>
            <a:pPr>
              <a:defRPr/>
            </a:pPr>
            <a:fld id="{E7F23379-E680-4F0E-9A26-815279D535B4}" type="slidenum">
              <a:rPr lang="en-US" altLang="ja-JP" smtClean="0"/>
              <a:pPr>
                <a:defRPr/>
              </a:pPr>
              <a:t>19</a:t>
            </a:fld>
            <a:endParaRPr lang="ja-JP" altLang="en-US"/>
          </a:p>
        </p:txBody>
      </p:sp>
      <p:pic>
        <p:nvPicPr>
          <p:cNvPr id="7176" name="図 9" descr="shiki3.png"/>
          <p:cNvPicPr>
            <a:picLocks noChangeAspect="1"/>
          </p:cNvPicPr>
          <p:nvPr/>
        </p:nvPicPr>
        <p:blipFill>
          <a:blip r:embed="rId4" cstate="print"/>
          <a:srcRect r="34758" b="72206"/>
          <a:stretch>
            <a:fillRect/>
          </a:stretch>
        </p:blipFill>
        <p:spPr bwMode="auto">
          <a:xfrm>
            <a:off x="1784189" y="3429001"/>
            <a:ext cx="3693987" cy="653829"/>
          </a:xfrm>
          <a:prstGeom prst="rect">
            <a:avLst/>
          </a:prstGeom>
          <a:noFill/>
          <a:ln w="9525">
            <a:noFill/>
            <a:miter lim="800000"/>
            <a:headEnd/>
            <a:tailEnd/>
          </a:ln>
        </p:spPr>
      </p:pic>
      <p:graphicFrame>
        <p:nvGraphicFramePr>
          <p:cNvPr id="7170" name="Object 6"/>
          <p:cNvGraphicFramePr>
            <a:graphicFrameLocks noChangeAspect="1"/>
          </p:cNvGraphicFramePr>
          <p:nvPr/>
        </p:nvGraphicFramePr>
        <p:xfrm>
          <a:off x="2111103" y="5126939"/>
          <a:ext cx="4768341" cy="1179484"/>
        </p:xfrm>
        <a:graphic>
          <a:graphicData uri="http://schemas.openxmlformats.org/presentationml/2006/ole">
            <mc:AlternateContent xmlns:mc="http://schemas.openxmlformats.org/markup-compatibility/2006">
              <mc:Choice xmlns:v="urn:schemas-microsoft-com:vml" Requires="v">
                <p:oleObj spid="_x0000_s1026" name="数式" r:id="rId5" imgW="2743200" imgH="698400" progId="Equation.3">
                  <p:embed/>
                </p:oleObj>
              </mc:Choice>
              <mc:Fallback>
                <p:oleObj name="数式" r:id="rId5" imgW="2743200" imgH="698400" progId="Equation.3">
                  <p:embed/>
                  <p:pic>
                    <p:nvPicPr>
                      <p:cNvPr id="717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1103" y="5126939"/>
                        <a:ext cx="4768341" cy="1179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77" name="図 10" descr="shiki2.png"/>
          <p:cNvPicPr>
            <a:picLocks noChangeAspect="1"/>
          </p:cNvPicPr>
          <p:nvPr/>
        </p:nvPicPr>
        <p:blipFill>
          <a:blip r:embed="rId7" cstate="print"/>
          <a:srcRect b="54042"/>
          <a:stretch>
            <a:fillRect/>
          </a:stretch>
        </p:blipFill>
        <p:spPr bwMode="auto">
          <a:xfrm>
            <a:off x="1784188" y="1991730"/>
            <a:ext cx="6271858" cy="1504958"/>
          </a:xfrm>
          <a:prstGeom prst="rect">
            <a:avLst/>
          </a:prstGeom>
          <a:noFill/>
          <a:ln w="9525">
            <a:noFill/>
            <a:miter lim="800000"/>
            <a:headEnd/>
            <a:tailEnd/>
          </a:ln>
        </p:spPr>
      </p:pic>
      <p:pic>
        <p:nvPicPr>
          <p:cNvPr id="7178" name="図 6" descr="shiki2.png"/>
          <p:cNvPicPr>
            <a:picLocks noChangeAspect="1"/>
          </p:cNvPicPr>
          <p:nvPr/>
        </p:nvPicPr>
        <p:blipFill>
          <a:blip r:embed="rId7" cstate="print"/>
          <a:srcRect t="56606" b="5852"/>
          <a:stretch>
            <a:fillRect/>
          </a:stretch>
        </p:blipFill>
        <p:spPr bwMode="auto">
          <a:xfrm>
            <a:off x="1784188" y="750320"/>
            <a:ext cx="6529646" cy="1280294"/>
          </a:xfrm>
          <a:prstGeom prst="rect">
            <a:avLst/>
          </a:prstGeom>
          <a:noFill/>
          <a:ln w="9525">
            <a:noFill/>
            <a:miter lim="800000"/>
            <a:headEnd/>
            <a:tailEnd/>
          </a:ln>
        </p:spPr>
      </p:pic>
      <p:pic>
        <p:nvPicPr>
          <p:cNvPr id="7179" name="コンテンツ プレースホルダ 10" descr="shiki3.png"/>
          <p:cNvPicPr>
            <a:picLocks noGrp="1" noChangeAspect="1"/>
          </p:cNvPicPr>
          <p:nvPr>
            <p:ph idx="1"/>
          </p:nvPr>
        </p:nvPicPr>
        <p:blipFill>
          <a:blip r:embed="rId4" cstate="print"/>
          <a:srcRect t="45454" b="19250"/>
          <a:stretch>
            <a:fillRect/>
          </a:stretch>
        </p:blipFill>
        <p:spPr>
          <a:xfrm>
            <a:off x="1784189" y="4016583"/>
            <a:ext cx="5226308" cy="728717"/>
          </a:xfrm>
        </p:spPr>
      </p:pic>
      <p:pic>
        <p:nvPicPr>
          <p:cNvPr id="7180" name="図 11" descr="shiki3.png"/>
          <p:cNvPicPr>
            <a:picLocks noChangeAspect="1"/>
          </p:cNvPicPr>
          <p:nvPr/>
        </p:nvPicPr>
        <p:blipFill>
          <a:blip r:embed="rId4" cstate="print"/>
          <a:srcRect l="52592" t="83572" r="7642" b="952"/>
          <a:stretch>
            <a:fillRect/>
          </a:stretch>
        </p:blipFill>
        <p:spPr bwMode="auto">
          <a:xfrm>
            <a:off x="4462870" y="4743859"/>
            <a:ext cx="2220713" cy="328354"/>
          </a:xfrm>
          <a:prstGeom prst="rect">
            <a:avLst/>
          </a:prstGeom>
          <a:noFill/>
          <a:ln w="9525">
            <a:noFill/>
            <a:miter lim="800000"/>
            <a:headEnd/>
            <a:tailEnd/>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52DE0-D475-4793-90FA-C3E51D8AC5B8}"/>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B969A4D5-BDD5-4FDF-AFF5-44BF02DAECC4}"/>
              </a:ext>
            </a:extLst>
          </p:cNvPr>
          <p:cNvSpPr>
            <a:spLocks noGrp="1"/>
          </p:cNvSpPr>
          <p:nvPr>
            <p:ph idx="1"/>
          </p:nvPr>
        </p:nvSpPr>
        <p:spPr/>
        <p:txBody>
          <a:bodyPr/>
          <a:lstStyle/>
          <a:p>
            <a:pPr marL="514350" indent="-514350">
              <a:buFont typeface="+mj-lt"/>
              <a:buAutoNum type="arabicPeriod"/>
            </a:pPr>
            <a:r>
              <a:rPr kumimoji="1" lang="ja-JP" altLang="en-US" dirty="0"/>
              <a:t>背景</a:t>
            </a:r>
            <a:endParaRPr kumimoji="1" lang="en-US" altLang="ja-JP" dirty="0"/>
          </a:p>
          <a:p>
            <a:pPr marL="514350" indent="-514350">
              <a:buFont typeface="+mj-lt"/>
              <a:buAutoNum type="arabicPeriod"/>
            </a:pPr>
            <a:r>
              <a:rPr kumimoji="1" lang="ja-JP" altLang="en-US" dirty="0"/>
              <a:t>従来のシステムと基本理論</a:t>
            </a:r>
            <a:endParaRPr kumimoji="1" lang="en-US" altLang="ja-JP" dirty="0"/>
          </a:p>
          <a:p>
            <a:pPr marL="514350" indent="-514350">
              <a:buFont typeface="+mj-lt"/>
              <a:buAutoNum type="arabicPeriod"/>
            </a:pPr>
            <a:r>
              <a:rPr lang="ja-JP" altLang="en-US" dirty="0"/>
              <a:t>地雷可視化への圧縮センシングの適用</a:t>
            </a:r>
            <a:endParaRPr lang="en-US" altLang="ja-JP" dirty="0"/>
          </a:p>
          <a:p>
            <a:pPr marL="514350" indent="-514350">
              <a:buFont typeface="+mj-lt"/>
              <a:buAutoNum type="arabicPeriod"/>
            </a:pPr>
            <a:r>
              <a:rPr kumimoji="1" lang="ja-JP" altLang="en-US" dirty="0"/>
              <a:t>実験結果</a:t>
            </a:r>
            <a:endParaRPr kumimoji="1" lang="en-US" altLang="ja-JP" dirty="0"/>
          </a:p>
          <a:p>
            <a:pPr marL="514350" indent="-514350">
              <a:buFont typeface="+mj-lt"/>
              <a:buAutoNum type="arabicPeriod"/>
            </a:pPr>
            <a:r>
              <a:rPr lang="ja-JP" altLang="en-US" dirty="0"/>
              <a:t>今後の予定</a:t>
            </a:r>
            <a:endParaRPr kumimoji="1" lang="ja-JP" altLang="en-US" dirty="0"/>
          </a:p>
        </p:txBody>
      </p:sp>
      <p:sp>
        <p:nvSpPr>
          <p:cNvPr id="4" name="スライド番号プレースホルダー 3">
            <a:extLst>
              <a:ext uri="{FF2B5EF4-FFF2-40B4-BE49-F238E27FC236}">
                <a16:creationId xmlns:a16="http://schemas.microsoft.com/office/drawing/2014/main" id="{C0D2DE6E-4DCD-4F7E-AF08-DD1B34573E72}"/>
              </a:ext>
            </a:extLst>
          </p:cNvPr>
          <p:cNvSpPr>
            <a:spLocks noGrp="1"/>
          </p:cNvSpPr>
          <p:nvPr>
            <p:ph type="sldNum" sz="quarter" idx="12"/>
          </p:nvPr>
        </p:nvSpPr>
        <p:spPr/>
        <p:txBody>
          <a:bodyPr/>
          <a:lstStyle/>
          <a:p>
            <a:fld id="{6BFB83F8-11AD-4E53-A692-87193396358F}" type="slidenum">
              <a:rPr kumimoji="1" lang="ja-JP" altLang="en-US" smtClean="0"/>
              <a:t>2</a:t>
            </a:fld>
            <a:endParaRPr kumimoji="1" lang="ja-JP" altLang="en-US"/>
          </a:p>
        </p:txBody>
      </p:sp>
      <p:sp>
        <p:nvSpPr>
          <p:cNvPr id="5" name="フッター プレースホルダー 4">
            <a:extLst>
              <a:ext uri="{FF2B5EF4-FFF2-40B4-BE49-F238E27FC236}">
                <a16:creationId xmlns:a16="http://schemas.microsoft.com/office/drawing/2014/main" id="{78A48C64-288A-497E-9AE9-26AA6BA24498}"/>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3220983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4C9AFA-8E80-4CEE-8FC5-29D07AFE8410}"/>
              </a:ext>
            </a:extLst>
          </p:cNvPr>
          <p:cNvSpPr>
            <a:spLocks noGrp="1"/>
          </p:cNvSpPr>
          <p:nvPr>
            <p:ph type="title"/>
          </p:nvPr>
        </p:nvSpPr>
        <p:spPr/>
        <p:txBody>
          <a:bodyPr/>
          <a:lstStyle/>
          <a:p>
            <a:r>
              <a:rPr lang="ja-JP" altLang="en-US" dirty="0"/>
              <a:t>少数のサンプルからの補間画像</a:t>
            </a:r>
            <a:endParaRPr kumimoji="1" lang="ja-JP" altLang="en-US" dirty="0"/>
          </a:p>
        </p:txBody>
      </p:sp>
      <p:sp>
        <p:nvSpPr>
          <p:cNvPr id="3" name="コンテンツ プレースホルダー 2">
            <a:extLst>
              <a:ext uri="{FF2B5EF4-FFF2-40B4-BE49-F238E27FC236}">
                <a16:creationId xmlns:a16="http://schemas.microsoft.com/office/drawing/2014/main" id="{E31F9E00-29A9-4FDA-BE45-25F02A01070A}"/>
              </a:ext>
            </a:extLst>
          </p:cNvPr>
          <p:cNvSpPr>
            <a:spLocks noGrp="1"/>
          </p:cNvSpPr>
          <p:nvPr>
            <p:ph idx="1"/>
          </p:nvPr>
        </p:nvSpPr>
        <p:spPr>
          <a:xfrm>
            <a:off x="871151" y="1726771"/>
            <a:ext cx="10515600" cy="4351338"/>
          </a:xfrm>
        </p:spPr>
        <p:txBody>
          <a:bodyPr/>
          <a:lstStyle/>
          <a:p>
            <a:r>
              <a:rPr kumimoji="1" lang="ja-JP" altLang="en-US" dirty="0"/>
              <a:t>平面上の距離が近い点では近い値になると仮定して</a:t>
            </a:r>
            <a:br>
              <a:rPr lang="en-US" altLang="ja-JP" dirty="0"/>
            </a:br>
            <a:r>
              <a:rPr lang="ja-JP" altLang="en-US" dirty="0"/>
              <a:t>近い点の値をより強く受けるような近似を考える</a:t>
            </a:r>
            <a:endParaRPr kumimoji="1" lang="en-US" altLang="ja-JP" dirty="0"/>
          </a:p>
          <a:p>
            <a:pPr marL="0" indent="0">
              <a:buNone/>
            </a:pPr>
            <a:endParaRPr kumimoji="1" lang="ja-JP" altLang="en-US" dirty="0"/>
          </a:p>
        </p:txBody>
      </p:sp>
      <p:sp>
        <p:nvSpPr>
          <p:cNvPr id="5" name="フッター プレースホルダー 4">
            <a:extLst>
              <a:ext uri="{FF2B5EF4-FFF2-40B4-BE49-F238E27FC236}">
                <a16:creationId xmlns:a16="http://schemas.microsoft.com/office/drawing/2014/main" id="{B063A887-8384-4F0C-8D0F-3195DBBAF637}"/>
              </a:ext>
            </a:extLst>
          </p:cNvPr>
          <p:cNvSpPr>
            <a:spLocks noGrp="1"/>
          </p:cNvSpPr>
          <p:nvPr>
            <p:ph type="ftr" sz="quarter" idx="11"/>
          </p:nvPr>
        </p:nvSpPr>
        <p:spPr/>
        <p:txBody>
          <a:bodyPr/>
          <a:lstStyle/>
          <a:p>
            <a:r>
              <a:rPr kumimoji="1" lang="en-US" altLang="ja-JP"/>
              <a:t>R.Imai presents</a:t>
            </a:r>
            <a:endParaRPr kumimoji="1" lang="ja-JP" altLang="en-US"/>
          </a:p>
        </p:txBody>
      </p:sp>
      <p:sp>
        <p:nvSpPr>
          <p:cNvPr id="6" name="スライド番号プレースホルダー 5">
            <a:extLst>
              <a:ext uri="{FF2B5EF4-FFF2-40B4-BE49-F238E27FC236}">
                <a16:creationId xmlns:a16="http://schemas.microsoft.com/office/drawing/2014/main" id="{E4E732D9-464C-4C56-AA40-6D183F5305D6}"/>
              </a:ext>
            </a:extLst>
          </p:cNvPr>
          <p:cNvSpPr>
            <a:spLocks noGrp="1"/>
          </p:cNvSpPr>
          <p:nvPr>
            <p:ph type="sldNum" sz="quarter" idx="12"/>
          </p:nvPr>
        </p:nvSpPr>
        <p:spPr/>
        <p:txBody>
          <a:bodyPr/>
          <a:lstStyle/>
          <a:p>
            <a:fld id="{F5CD11BC-5C89-43D6-B729-09060D77C018}" type="slidenum">
              <a:rPr kumimoji="1" lang="ja-JP" altLang="en-US" smtClean="0"/>
              <a:t>20</a:t>
            </a:fld>
            <a:endParaRPr kumimoji="1" lang="ja-JP" altLang="en-US"/>
          </a:p>
        </p:txBody>
      </p:sp>
      <p:grpSp>
        <p:nvGrpSpPr>
          <p:cNvPr id="62" name="グループ化 61">
            <a:extLst>
              <a:ext uri="{FF2B5EF4-FFF2-40B4-BE49-F238E27FC236}">
                <a16:creationId xmlns:a16="http://schemas.microsoft.com/office/drawing/2014/main" id="{C1AABEB2-46ED-46C8-91E1-3D175E30D432}"/>
              </a:ext>
            </a:extLst>
          </p:cNvPr>
          <p:cNvGrpSpPr/>
          <p:nvPr/>
        </p:nvGrpSpPr>
        <p:grpSpPr>
          <a:xfrm>
            <a:off x="6907427" y="2430162"/>
            <a:ext cx="4028687" cy="3785287"/>
            <a:chOff x="1330410" y="2199502"/>
            <a:chExt cx="4028687" cy="3785287"/>
          </a:xfrm>
        </p:grpSpPr>
        <p:sp>
          <p:nvSpPr>
            <p:cNvPr id="16" name="楕円 15">
              <a:extLst>
                <a:ext uri="{FF2B5EF4-FFF2-40B4-BE49-F238E27FC236}">
                  <a16:creationId xmlns:a16="http://schemas.microsoft.com/office/drawing/2014/main" id="{419742EE-AFFE-43BD-86AC-F26CE3EBB9AA}"/>
                </a:ext>
              </a:extLst>
            </p:cNvPr>
            <p:cNvSpPr/>
            <p:nvPr/>
          </p:nvSpPr>
          <p:spPr>
            <a:xfrm>
              <a:off x="1754659" y="2891481"/>
              <a:ext cx="98854" cy="988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3E44C952-0833-48AE-974A-3277985C113F}"/>
                </a:ext>
              </a:extLst>
            </p:cNvPr>
            <p:cNvSpPr/>
            <p:nvPr/>
          </p:nvSpPr>
          <p:spPr>
            <a:xfrm>
              <a:off x="4913869" y="2467232"/>
              <a:ext cx="98854" cy="988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FA0104F8-D511-49AE-9A32-78614A36BC77}"/>
                </a:ext>
              </a:extLst>
            </p:cNvPr>
            <p:cNvSpPr/>
            <p:nvPr/>
          </p:nvSpPr>
          <p:spPr>
            <a:xfrm>
              <a:off x="2421925" y="4242486"/>
              <a:ext cx="98854" cy="988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DC1215B5-0B47-4443-8DB4-C5104EF4F296}"/>
                </a:ext>
              </a:extLst>
            </p:cNvPr>
            <p:cNvSpPr/>
            <p:nvPr/>
          </p:nvSpPr>
          <p:spPr>
            <a:xfrm>
              <a:off x="4732638" y="5885935"/>
              <a:ext cx="98854" cy="988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0D97C26-AA76-44E6-B95F-74611B86B83F}"/>
                    </a:ext>
                  </a:extLst>
                </p:cNvPr>
                <p:cNvSpPr txBox="1"/>
                <p:nvPr/>
              </p:nvSpPr>
              <p:spPr>
                <a:xfrm>
                  <a:off x="1330410" y="2578443"/>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𝑦</m:t>
                            </m:r>
                          </m:e>
                          <m:sub>
                            <m:r>
                              <a:rPr kumimoji="1" lang="en-US" altLang="ja-JP" sz="2000" b="0" i="1" smtClean="0">
                                <a:latin typeface="Cambria Math" panose="02040503050406030204" pitchFamily="18" charset="0"/>
                              </a:rPr>
                              <m:t>1</m:t>
                            </m:r>
                          </m:sub>
                        </m:sSub>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F0D97C26-AA76-44E6-B95F-74611B86B83F}"/>
                    </a:ext>
                  </a:extLst>
                </p:cNvPr>
                <p:cNvSpPr txBox="1">
                  <a:spLocks noRot="1" noChangeAspect="1" noMove="1" noResize="1" noEditPoints="1" noAdjustHandles="1" noChangeArrowheads="1" noChangeShapeType="1" noTextEdit="1"/>
                </p:cNvSpPr>
                <p:nvPr/>
              </p:nvSpPr>
              <p:spPr>
                <a:xfrm>
                  <a:off x="1330410" y="2578443"/>
                  <a:ext cx="323935" cy="307777"/>
                </a:xfrm>
                <a:prstGeom prst="rect">
                  <a:avLst/>
                </a:prstGeom>
                <a:blipFill>
                  <a:blip r:embed="rId2"/>
                  <a:stretch>
                    <a:fillRect l="-16981" r="-5660"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0E7166EE-5053-4B01-88D0-1B5FAFE94A81}"/>
                    </a:ext>
                  </a:extLst>
                </p:cNvPr>
                <p:cNvSpPr txBox="1"/>
                <p:nvPr/>
              </p:nvSpPr>
              <p:spPr>
                <a:xfrm>
                  <a:off x="4827372" y="5556421"/>
                  <a:ext cx="3189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𝑦</m:t>
                            </m:r>
                          </m:e>
                          <m:sub>
                            <m:r>
                              <a:rPr kumimoji="1" lang="en-US" altLang="ja-JP" sz="2000" b="0" i="1" smtClean="0">
                                <a:latin typeface="Cambria Math" panose="02040503050406030204" pitchFamily="18" charset="0"/>
                              </a:rPr>
                              <m:t>4</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0E7166EE-5053-4B01-88D0-1B5FAFE94A81}"/>
                    </a:ext>
                  </a:extLst>
                </p:cNvPr>
                <p:cNvSpPr txBox="1">
                  <a:spLocks noRot="1" noChangeAspect="1" noMove="1" noResize="1" noEditPoints="1" noAdjustHandles="1" noChangeArrowheads="1" noChangeShapeType="1" noTextEdit="1"/>
                </p:cNvSpPr>
                <p:nvPr/>
              </p:nvSpPr>
              <p:spPr>
                <a:xfrm>
                  <a:off x="4827372" y="5556421"/>
                  <a:ext cx="318933" cy="307777"/>
                </a:xfrm>
                <a:prstGeom prst="rect">
                  <a:avLst/>
                </a:prstGeom>
                <a:blipFill>
                  <a:blip r:embed="rId3"/>
                  <a:stretch>
                    <a:fillRect l="-17308" r="-5769"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CE9A3C67-1F7F-4571-87F0-F9947DD8B6F3}"/>
                    </a:ext>
                  </a:extLst>
                </p:cNvPr>
                <p:cNvSpPr txBox="1"/>
                <p:nvPr/>
              </p:nvSpPr>
              <p:spPr>
                <a:xfrm>
                  <a:off x="5029200" y="2199502"/>
                  <a:ext cx="3298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𝑦</m:t>
                            </m:r>
                          </m:e>
                          <m:sub>
                            <m:r>
                              <a:rPr kumimoji="1" lang="en-US" altLang="ja-JP" sz="2000" b="0" i="1" smtClean="0">
                                <a:latin typeface="Cambria Math" panose="02040503050406030204" pitchFamily="18" charset="0"/>
                              </a:rPr>
                              <m:t>3</m:t>
                            </m:r>
                          </m:sub>
                        </m:sSub>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id="{CE9A3C67-1F7F-4571-87F0-F9947DD8B6F3}"/>
                    </a:ext>
                  </a:extLst>
                </p:cNvPr>
                <p:cNvSpPr txBox="1">
                  <a:spLocks noRot="1" noChangeAspect="1" noMove="1" noResize="1" noEditPoints="1" noAdjustHandles="1" noChangeArrowheads="1" noChangeShapeType="1" noTextEdit="1"/>
                </p:cNvSpPr>
                <p:nvPr/>
              </p:nvSpPr>
              <p:spPr>
                <a:xfrm>
                  <a:off x="5029200" y="2199502"/>
                  <a:ext cx="329897" cy="307777"/>
                </a:xfrm>
                <a:prstGeom prst="rect">
                  <a:avLst/>
                </a:prstGeom>
                <a:blipFill>
                  <a:blip r:embed="rId4"/>
                  <a:stretch>
                    <a:fillRect l="-16667" r="-5556"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6E21BFC0-5DD0-44CA-94B0-7EA19C4E3CA7}"/>
                    </a:ext>
                  </a:extLst>
                </p:cNvPr>
                <p:cNvSpPr txBox="1"/>
                <p:nvPr/>
              </p:nvSpPr>
              <p:spPr>
                <a:xfrm>
                  <a:off x="2018270" y="4073610"/>
                  <a:ext cx="3298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𝑦</m:t>
                            </m:r>
                          </m:e>
                          <m:sub>
                            <m:r>
                              <a:rPr kumimoji="1" lang="en-US" altLang="ja-JP" sz="2000" b="0" i="1" smtClean="0">
                                <a:latin typeface="Cambria Math" panose="02040503050406030204" pitchFamily="18" charset="0"/>
                              </a:rPr>
                              <m:t>2</m:t>
                            </m:r>
                          </m:sub>
                        </m:sSub>
                      </m:oMath>
                    </m:oMathPara>
                  </a14:m>
                  <a:endParaRPr kumimoji="1" lang="ja-JP" altLang="en-US" dirty="0"/>
                </a:p>
              </p:txBody>
            </p:sp>
          </mc:Choice>
          <mc:Fallback xmlns="">
            <p:sp>
              <p:nvSpPr>
                <p:cNvPr id="30" name="テキスト ボックス 29">
                  <a:extLst>
                    <a:ext uri="{FF2B5EF4-FFF2-40B4-BE49-F238E27FC236}">
                      <a16:creationId xmlns:a16="http://schemas.microsoft.com/office/drawing/2014/main" id="{6E21BFC0-5DD0-44CA-94B0-7EA19C4E3CA7}"/>
                    </a:ext>
                  </a:extLst>
                </p:cNvPr>
                <p:cNvSpPr txBox="1">
                  <a:spLocks noRot="1" noChangeAspect="1" noMove="1" noResize="1" noEditPoints="1" noAdjustHandles="1" noChangeArrowheads="1" noChangeShapeType="1" noTextEdit="1"/>
                </p:cNvSpPr>
                <p:nvPr/>
              </p:nvSpPr>
              <p:spPr>
                <a:xfrm>
                  <a:off x="2018270" y="4073610"/>
                  <a:ext cx="329899" cy="307777"/>
                </a:xfrm>
                <a:prstGeom prst="rect">
                  <a:avLst/>
                </a:prstGeom>
                <a:blipFill>
                  <a:blip r:embed="rId5"/>
                  <a:stretch>
                    <a:fillRect l="-16667" r="-5556" b="-23529"/>
                  </a:stretch>
                </a:blipFill>
              </p:spPr>
              <p:txBody>
                <a:bodyPr/>
                <a:lstStyle/>
                <a:p>
                  <a:r>
                    <a:rPr lang="en-US">
                      <a:noFill/>
                    </a:rPr>
                    <a:t> </a:t>
                  </a:r>
                </a:p>
              </p:txBody>
            </p:sp>
          </mc:Fallback>
        </mc:AlternateContent>
        <p:sp>
          <p:nvSpPr>
            <p:cNvPr id="32" name="楕円 31">
              <a:extLst>
                <a:ext uri="{FF2B5EF4-FFF2-40B4-BE49-F238E27FC236}">
                  <a16:creationId xmlns:a16="http://schemas.microsoft.com/office/drawing/2014/main" id="{9E936818-FCDD-42A7-9E0E-FB502E11EDA2}"/>
                </a:ext>
              </a:extLst>
            </p:cNvPr>
            <p:cNvSpPr/>
            <p:nvPr/>
          </p:nvSpPr>
          <p:spPr>
            <a:xfrm>
              <a:off x="3393988" y="3707026"/>
              <a:ext cx="98854" cy="988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5987F70-7B98-46DD-BB0D-19117B1C28D5}"/>
                    </a:ext>
                  </a:extLst>
                </p:cNvPr>
                <p:cNvSpPr txBox="1"/>
                <p:nvPr/>
              </p:nvSpPr>
              <p:spPr>
                <a:xfrm>
                  <a:off x="3323968" y="3871783"/>
                  <a:ext cx="2223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𝑦</m:t>
                        </m:r>
                      </m:oMath>
                    </m:oMathPara>
                  </a14:m>
                  <a:endParaRPr kumimoji="1" lang="ja-JP" altLang="en-US" dirty="0"/>
                </a:p>
              </p:txBody>
            </p:sp>
          </mc:Choice>
          <mc:Fallback xmlns="">
            <p:sp>
              <p:nvSpPr>
                <p:cNvPr id="35" name="テキスト ボックス 34">
                  <a:extLst>
                    <a:ext uri="{FF2B5EF4-FFF2-40B4-BE49-F238E27FC236}">
                      <a16:creationId xmlns:a16="http://schemas.microsoft.com/office/drawing/2014/main" id="{25987F70-7B98-46DD-BB0D-19117B1C28D5}"/>
                    </a:ext>
                  </a:extLst>
                </p:cNvPr>
                <p:cNvSpPr txBox="1">
                  <a:spLocks noRot="1" noChangeAspect="1" noMove="1" noResize="1" noEditPoints="1" noAdjustHandles="1" noChangeArrowheads="1" noChangeShapeType="1" noTextEdit="1"/>
                </p:cNvSpPr>
                <p:nvPr/>
              </p:nvSpPr>
              <p:spPr>
                <a:xfrm>
                  <a:off x="3323968" y="3871783"/>
                  <a:ext cx="222369" cy="307777"/>
                </a:xfrm>
                <a:prstGeom prst="rect">
                  <a:avLst/>
                </a:prstGeom>
                <a:blipFill>
                  <a:blip r:embed="rId6"/>
                  <a:stretch>
                    <a:fillRect l="-24324" r="-21622"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1CD9A02A-C549-4C05-B0F5-185BFD86C46A}"/>
                    </a:ext>
                  </a:extLst>
                </p:cNvPr>
                <p:cNvSpPr txBox="1"/>
                <p:nvPr/>
              </p:nvSpPr>
              <p:spPr>
                <a:xfrm>
                  <a:off x="4349578" y="4897394"/>
                  <a:ext cx="2761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𝑟</m:t>
                            </m:r>
                          </m:e>
                          <m:sub>
                            <m:r>
                              <a:rPr kumimoji="1" lang="en-US" altLang="ja-JP" sz="2000" b="0" i="1" smtClean="0">
                                <a:latin typeface="Cambria Math" panose="02040503050406030204" pitchFamily="18" charset="0"/>
                              </a:rPr>
                              <m:t>4</m:t>
                            </m:r>
                          </m:sub>
                        </m:sSub>
                      </m:oMath>
                    </m:oMathPara>
                  </a14:m>
                  <a:endParaRPr kumimoji="1" lang="ja-JP" altLang="en-US" dirty="0"/>
                </a:p>
              </p:txBody>
            </p:sp>
          </mc:Choice>
          <mc:Fallback xmlns="">
            <p:sp>
              <p:nvSpPr>
                <p:cNvPr id="37" name="テキスト ボックス 36">
                  <a:extLst>
                    <a:ext uri="{FF2B5EF4-FFF2-40B4-BE49-F238E27FC236}">
                      <a16:creationId xmlns:a16="http://schemas.microsoft.com/office/drawing/2014/main" id="{1CD9A02A-C549-4C05-B0F5-185BFD86C46A}"/>
                    </a:ext>
                  </a:extLst>
                </p:cNvPr>
                <p:cNvSpPr txBox="1">
                  <a:spLocks noRot="1" noChangeAspect="1" noMove="1" noResize="1" noEditPoints="1" noAdjustHandles="1" noChangeArrowheads="1" noChangeShapeType="1" noTextEdit="1"/>
                </p:cNvSpPr>
                <p:nvPr/>
              </p:nvSpPr>
              <p:spPr>
                <a:xfrm>
                  <a:off x="4349578" y="4897394"/>
                  <a:ext cx="276101" cy="307777"/>
                </a:xfrm>
                <a:prstGeom prst="rect">
                  <a:avLst/>
                </a:prstGeom>
                <a:blipFill>
                  <a:blip r:embed="rId7"/>
                  <a:stretch>
                    <a:fillRect l="-8696" r="-2174"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C4D0CF2-C0D7-4A85-916E-41011F41BFC2}"/>
                    </a:ext>
                  </a:extLst>
                </p:cNvPr>
                <p:cNvSpPr txBox="1"/>
                <p:nvPr/>
              </p:nvSpPr>
              <p:spPr>
                <a:xfrm>
                  <a:off x="2286000" y="2907956"/>
                  <a:ext cx="28110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𝑟</m:t>
                            </m:r>
                          </m:e>
                          <m:sub>
                            <m:r>
                              <a:rPr kumimoji="1" lang="en-US" altLang="ja-JP" sz="2000" b="0" i="1" smtClean="0">
                                <a:latin typeface="Cambria Math" panose="02040503050406030204" pitchFamily="18" charset="0"/>
                              </a:rPr>
                              <m:t>1</m:t>
                            </m:r>
                          </m:sub>
                        </m:sSub>
                      </m:oMath>
                    </m:oMathPara>
                  </a14:m>
                  <a:endParaRPr kumimoji="1" lang="ja-JP" altLang="en-US" dirty="0"/>
                </a:p>
              </p:txBody>
            </p:sp>
          </mc:Choice>
          <mc:Fallback xmlns="">
            <p:sp>
              <p:nvSpPr>
                <p:cNvPr id="39" name="テキスト ボックス 38">
                  <a:extLst>
                    <a:ext uri="{FF2B5EF4-FFF2-40B4-BE49-F238E27FC236}">
                      <a16:creationId xmlns:a16="http://schemas.microsoft.com/office/drawing/2014/main" id="{8C4D0CF2-C0D7-4A85-916E-41011F41BFC2}"/>
                    </a:ext>
                  </a:extLst>
                </p:cNvPr>
                <p:cNvSpPr txBox="1">
                  <a:spLocks noRot="1" noChangeAspect="1" noMove="1" noResize="1" noEditPoints="1" noAdjustHandles="1" noChangeArrowheads="1" noChangeShapeType="1" noTextEdit="1"/>
                </p:cNvSpPr>
                <p:nvPr/>
              </p:nvSpPr>
              <p:spPr>
                <a:xfrm>
                  <a:off x="2286000" y="2907956"/>
                  <a:ext cx="281103" cy="307777"/>
                </a:xfrm>
                <a:prstGeom prst="rect">
                  <a:avLst/>
                </a:prstGeom>
                <a:blipFill>
                  <a:blip r:embed="rId8"/>
                  <a:stretch>
                    <a:fillRect l="-10870" r="-4348"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73B7D6E3-E47D-4935-B8F8-0B1F2BCE2814}"/>
                    </a:ext>
                  </a:extLst>
                </p:cNvPr>
                <p:cNvSpPr txBox="1"/>
                <p:nvPr/>
              </p:nvSpPr>
              <p:spPr>
                <a:xfrm>
                  <a:off x="2636109" y="3686432"/>
                  <a:ext cx="28706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𝑟</m:t>
                            </m:r>
                          </m:e>
                          <m:sub>
                            <m:r>
                              <a:rPr kumimoji="1" lang="en-US" altLang="ja-JP" sz="2000" b="0" i="1" smtClean="0">
                                <a:latin typeface="Cambria Math" panose="02040503050406030204" pitchFamily="18" charset="0"/>
                              </a:rPr>
                              <m:t>2</m:t>
                            </m:r>
                          </m:sub>
                        </m:sSub>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id="{73B7D6E3-E47D-4935-B8F8-0B1F2BCE2814}"/>
                    </a:ext>
                  </a:extLst>
                </p:cNvPr>
                <p:cNvSpPr txBox="1">
                  <a:spLocks noRot="1" noChangeAspect="1" noMove="1" noResize="1" noEditPoints="1" noAdjustHandles="1" noChangeArrowheads="1" noChangeShapeType="1" noTextEdit="1"/>
                </p:cNvSpPr>
                <p:nvPr/>
              </p:nvSpPr>
              <p:spPr>
                <a:xfrm>
                  <a:off x="2636109" y="3686432"/>
                  <a:ext cx="287065" cy="307777"/>
                </a:xfrm>
                <a:prstGeom prst="rect">
                  <a:avLst/>
                </a:prstGeom>
                <a:blipFill>
                  <a:blip r:embed="rId9"/>
                  <a:stretch>
                    <a:fillRect l="-8511" r="-638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340D193-1F66-47AC-8942-C5FC72EF7F78}"/>
                    </a:ext>
                  </a:extLst>
                </p:cNvPr>
                <p:cNvSpPr txBox="1"/>
                <p:nvPr/>
              </p:nvSpPr>
              <p:spPr>
                <a:xfrm>
                  <a:off x="3884140" y="2734962"/>
                  <a:ext cx="32989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𝑟</m:t>
                            </m:r>
                          </m:e>
                          <m:sub>
                            <m:r>
                              <a:rPr kumimoji="1" lang="en-US" altLang="ja-JP" sz="2000" b="0" i="1" smtClean="0">
                                <a:latin typeface="Cambria Math" panose="02040503050406030204" pitchFamily="18" charset="0"/>
                              </a:rPr>
                              <m:t>3</m:t>
                            </m:r>
                          </m:sub>
                        </m:sSub>
                      </m:oMath>
                    </m:oMathPara>
                  </a14:m>
                  <a:endParaRPr kumimoji="1" lang="ja-JP" altLang="en-US" dirty="0"/>
                </a:p>
              </p:txBody>
            </p:sp>
          </mc:Choice>
          <mc:Fallback xmlns="">
            <p:sp>
              <p:nvSpPr>
                <p:cNvPr id="43" name="テキスト ボックス 42">
                  <a:extLst>
                    <a:ext uri="{FF2B5EF4-FFF2-40B4-BE49-F238E27FC236}">
                      <a16:creationId xmlns:a16="http://schemas.microsoft.com/office/drawing/2014/main" id="{9340D193-1F66-47AC-8942-C5FC72EF7F78}"/>
                    </a:ext>
                  </a:extLst>
                </p:cNvPr>
                <p:cNvSpPr txBox="1">
                  <a:spLocks noRot="1" noChangeAspect="1" noMove="1" noResize="1" noEditPoints="1" noAdjustHandles="1" noChangeArrowheads="1" noChangeShapeType="1" noTextEdit="1"/>
                </p:cNvSpPr>
                <p:nvPr/>
              </p:nvSpPr>
              <p:spPr>
                <a:xfrm>
                  <a:off x="3884140" y="2734962"/>
                  <a:ext cx="329899" cy="307777"/>
                </a:xfrm>
                <a:prstGeom prst="rect">
                  <a:avLst/>
                </a:prstGeom>
                <a:blipFill>
                  <a:blip r:embed="rId10"/>
                  <a:stretch>
                    <a:fillRect b="-15686"/>
                  </a:stretch>
                </a:blipFill>
              </p:spPr>
              <p:txBody>
                <a:bodyPr/>
                <a:lstStyle/>
                <a:p>
                  <a:r>
                    <a:rPr lang="en-US">
                      <a:noFill/>
                    </a:rPr>
                    <a:t> </a:t>
                  </a:r>
                </a:p>
              </p:txBody>
            </p:sp>
          </mc:Fallback>
        </mc:AlternateContent>
        <p:cxnSp>
          <p:nvCxnSpPr>
            <p:cNvPr id="45" name="直線矢印コネクタ 44">
              <a:extLst>
                <a:ext uri="{FF2B5EF4-FFF2-40B4-BE49-F238E27FC236}">
                  <a16:creationId xmlns:a16="http://schemas.microsoft.com/office/drawing/2014/main" id="{76F54C15-C38C-447F-A97F-C86D5CDE1053}"/>
                </a:ext>
              </a:extLst>
            </p:cNvPr>
            <p:cNvCxnSpPr>
              <a:cxnSpLocks/>
              <a:stCxn id="32" idx="7"/>
              <a:endCxn id="18" idx="2"/>
            </p:cNvCxnSpPr>
            <p:nvPr/>
          </p:nvCxnSpPr>
          <p:spPr>
            <a:xfrm flipV="1">
              <a:off x="3478365" y="2516659"/>
              <a:ext cx="1435504" cy="1204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34328A84-D16C-4AB6-96D2-AAB77D58FD2D}"/>
                </a:ext>
              </a:extLst>
            </p:cNvPr>
            <p:cNvCxnSpPr>
              <a:cxnSpLocks/>
              <a:stCxn id="32" idx="1"/>
              <a:endCxn id="16" idx="5"/>
            </p:cNvCxnSpPr>
            <p:nvPr/>
          </p:nvCxnSpPr>
          <p:spPr>
            <a:xfrm flipH="1" flipV="1">
              <a:off x="1839036" y="2975858"/>
              <a:ext cx="1569429" cy="74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494B81E1-C146-4041-BF0D-C0CC64D0A2E7}"/>
                </a:ext>
              </a:extLst>
            </p:cNvPr>
            <p:cNvCxnSpPr>
              <a:cxnSpLocks/>
              <a:stCxn id="32" idx="2"/>
              <a:endCxn id="20" idx="6"/>
            </p:cNvCxnSpPr>
            <p:nvPr/>
          </p:nvCxnSpPr>
          <p:spPr>
            <a:xfrm flipH="1">
              <a:off x="2520779" y="3756453"/>
              <a:ext cx="873209" cy="535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F8D9D96E-D913-4531-86BF-03AC9991ED67}"/>
                </a:ext>
              </a:extLst>
            </p:cNvPr>
            <p:cNvCxnSpPr>
              <a:cxnSpLocks/>
              <a:stCxn id="32" idx="5"/>
              <a:endCxn id="22" idx="1"/>
            </p:cNvCxnSpPr>
            <p:nvPr/>
          </p:nvCxnSpPr>
          <p:spPr>
            <a:xfrm>
              <a:off x="3478365" y="3791403"/>
              <a:ext cx="1268750" cy="210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EA2D722-8B0D-41B3-9AC0-E0A07535AC05}"/>
                  </a:ext>
                </a:extLst>
              </p:cNvPr>
              <p:cNvSpPr txBox="1"/>
              <p:nvPr/>
            </p:nvSpPr>
            <p:spPr>
              <a:xfrm>
                <a:off x="1626973" y="3534034"/>
                <a:ext cx="3375539" cy="11960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𝑦</m:t>
                      </m:r>
                      <m:r>
                        <a:rPr lang="en-US" altLang="ja-JP" sz="3200" i="1">
                          <a:latin typeface="Cambria Math" panose="02040503050406030204" pitchFamily="18" charset="0"/>
                        </a:rPr>
                        <m:t>=</m:t>
                      </m:r>
                      <m:nary>
                        <m:naryPr>
                          <m:chr m:val="∑"/>
                          <m:supHide m:val="on"/>
                          <m:ctrlPr>
                            <a:rPr lang="en-US" altLang="ja-JP" sz="3200" i="1">
                              <a:latin typeface="Cambria Math" panose="02040503050406030204" pitchFamily="18" charset="0"/>
                            </a:rPr>
                          </m:ctrlPr>
                        </m:naryPr>
                        <m:sub>
                          <m:r>
                            <m:rPr>
                              <m:brk m:alnAt="7"/>
                            </m:rPr>
                            <a:rPr lang="en-US" altLang="ja-JP" sz="3200" i="1">
                              <a:latin typeface="Cambria Math" panose="02040503050406030204" pitchFamily="18" charset="0"/>
                            </a:rPr>
                            <m:t>𝑖</m:t>
                          </m:r>
                        </m:sub>
                        <m:sup/>
                        <m:e>
                          <m:f>
                            <m:fPr>
                              <m:ctrlPr>
                                <a:rPr lang="en-US" altLang="ja-JP" sz="3200" i="1">
                                  <a:latin typeface="Cambria Math" panose="02040503050406030204" pitchFamily="18" charset="0"/>
                                </a:rPr>
                              </m:ctrlPr>
                            </m:fPr>
                            <m:num>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𝑎</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𝑟</m:t>
                                      </m:r>
                                    </m:e>
                                    <m:sub>
                                      <m:r>
                                        <a:rPr lang="en-US" altLang="ja-JP" sz="3200" i="1">
                                          <a:latin typeface="Cambria Math" panose="02040503050406030204" pitchFamily="18" charset="0"/>
                                        </a:rPr>
                                        <m:t>𝑖</m:t>
                                      </m:r>
                                    </m:sub>
                                  </m:sSub>
                                </m:sup>
                              </m:sSup>
                            </m:num>
                            <m:den>
                              <m:nary>
                                <m:naryPr>
                                  <m:chr m:val="∑"/>
                                  <m:supHide m:val="on"/>
                                  <m:ctrlPr>
                                    <a:rPr lang="en-US" altLang="ja-JP" sz="3200" i="1">
                                      <a:latin typeface="Cambria Math" panose="02040503050406030204" pitchFamily="18" charset="0"/>
                                    </a:rPr>
                                  </m:ctrlPr>
                                </m:naryPr>
                                <m:sub>
                                  <m:r>
                                    <m:rPr>
                                      <m:brk m:alnAt="7"/>
                                    </m:rPr>
                                    <a:rPr lang="en-US" altLang="ja-JP" sz="3200" i="1">
                                      <a:latin typeface="Cambria Math" panose="02040503050406030204" pitchFamily="18" charset="0"/>
                                    </a:rPr>
                                    <m:t>𝑗</m:t>
                                  </m: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𝑎</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𝑟</m:t>
                                          </m:r>
                                        </m:e>
                                        <m:sub>
                                          <m:r>
                                            <a:rPr lang="en-US" altLang="ja-JP" sz="3200" i="1">
                                              <a:latin typeface="Cambria Math" panose="02040503050406030204" pitchFamily="18" charset="0"/>
                                            </a:rPr>
                                            <m:t>𝑗</m:t>
                                          </m:r>
                                        </m:sub>
                                      </m:sSub>
                                    </m:sup>
                                  </m:sSup>
                                </m:e>
                              </m:nary>
                            </m:den>
                          </m:f>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𝑦</m:t>
                              </m:r>
                            </m:e>
                            <m:sub>
                              <m:r>
                                <a:rPr lang="en-US" altLang="ja-JP" sz="3200" i="1">
                                  <a:latin typeface="Cambria Math" panose="02040503050406030204" pitchFamily="18" charset="0"/>
                                </a:rPr>
                                <m:t>𝑖</m:t>
                              </m:r>
                            </m:sub>
                          </m:sSub>
                        </m:e>
                      </m:nary>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5EA2D722-8B0D-41B3-9AC0-E0A07535AC05}"/>
                  </a:ext>
                </a:extLst>
              </p:cNvPr>
              <p:cNvSpPr txBox="1">
                <a:spLocks noRot="1" noChangeAspect="1" noMove="1" noResize="1" noEditPoints="1" noAdjustHandles="1" noChangeArrowheads="1" noChangeShapeType="1" noTextEdit="1"/>
              </p:cNvSpPr>
              <p:nvPr/>
            </p:nvSpPr>
            <p:spPr>
              <a:xfrm>
                <a:off x="1626973" y="3534034"/>
                <a:ext cx="3375539" cy="1196033"/>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658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5EAF03-2C17-47D4-A7CE-B0A75D3BC65C}"/>
              </a:ext>
            </a:extLst>
          </p:cNvPr>
          <p:cNvSpPr>
            <a:spLocks noGrp="1"/>
          </p:cNvSpPr>
          <p:nvPr>
            <p:ph type="title"/>
          </p:nvPr>
        </p:nvSpPr>
        <p:spPr/>
        <p:txBody>
          <a:bodyPr/>
          <a:lstStyle/>
          <a:p>
            <a:r>
              <a:rPr lang="en-US" altLang="ja-JP" dirty="0"/>
              <a:t>1.1 </a:t>
            </a:r>
            <a:r>
              <a:rPr lang="ja-JP" altLang="en-US" dirty="0"/>
              <a:t>地中探査レーダ</a:t>
            </a:r>
            <a:endParaRPr kumimoji="1" lang="ja-JP" altLang="en-US" dirty="0"/>
          </a:p>
        </p:txBody>
      </p:sp>
      <p:sp>
        <p:nvSpPr>
          <p:cNvPr id="4" name="テキスト プレースホルダ 2">
            <a:extLst>
              <a:ext uri="{FF2B5EF4-FFF2-40B4-BE49-F238E27FC236}">
                <a16:creationId xmlns:a16="http://schemas.microsoft.com/office/drawing/2014/main" id="{9CEC82EE-5F4B-49A4-8419-337CCD232753}"/>
              </a:ext>
            </a:extLst>
          </p:cNvPr>
          <p:cNvSpPr txBox="1">
            <a:spLocks/>
          </p:cNvSpPr>
          <p:nvPr/>
        </p:nvSpPr>
        <p:spPr>
          <a:xfrm>
            <a:off x="1116907" y="1705551"/>
            <a:ext cx="8231904" cy="1390035"/>
          </a:xfrm>
          <a:prstGeom prst="rect">
            <a:avLst/>
          </a:prstGeom>
        </p:spPr>
        <p:txBody>
          <a:bodyPr vert="horz" lIns="65317" tIns="65317" rIns="91440" bIns="45720" rtlCol="0">
            <a:spAutoFit/>
          </a:bodyPr>
          <a:lstStyle>
            <a:defPPr marL="432000" marR="0" lvl="0" indent="-324000">
              <a:spcBef>
                <a:spcPts val="0"/>
              </a:spcBef>
              <a:spcAft>
                <a:spcPts val="1414"/>
              </a:spcAft>
              <a:buClr>
                <a:srgbClr val="808080"/>
              </a:buClr>
              <a:buSzPct val="45000"/>
              <a:buFont typeface="StarSymbol"/>
              <a:buNone/>
              <a:tabLst/>
              <a:defRPr lang="en-US" sz="2400" b="1" i="0" u="none" strike="noStrike">
                <a:ln>
                  <a:noFill/>
                </a:ln>
                <a:solidFill>
                  <a:srgbClr val="666666"/>
                </a:solidFill>
                <a:latin typeface="メイリオ" pitchFamily="50"/>
                <a:ea typeface="メイリオ" pitchFamily="50"/>
                <a:cs typeface="Tahoma" pitchFamily="2"/>
              </a:defRPr>
            </a:defPPr>
            <a:lvl1pPr marL="432000" marR="0" lvl="0" indent="-324000" algn="l" defTabSz="914400" rtl="0" eaLnBrk="1" latinLnBrk="0" hangingPunct="1">
              <a:lnSpc>
                <a:spcPct val="90000"/>
              </a:lnSpc>
              <a:spcBef>
                <a:spcPts val="0"/>
              </a:spcBef>
              <a:spcAft>
                <a:spcPts val="1414"/>
              </a:spcAft>
              <a:buClr>
                <a:srgbClr val="808080"/>
              </a:buClr>
              <a:buSzPct val="45000"/>
              <a:buFont typeface="StarSymbol"/>
              <a:buChar char="●"/>
              <a:tabLst/>
              <a:defRPr kumimoji="1" lang="en-US" sz="2400" b="1" i="0" u="none" strike="noStrike" kern="1200">
                <a:ln>
                  <a:noFill/>
                </a:ln>
                <a:solidFill>
                  <a:srgbClr val="666666"/>
                </a:solidFill>
                <a:latin typeface="メイリオ" pitchFamily="50"/>
                <a:ea typeface="メイリオ" pitchFamily="50"/>
                <a:cs typeface="Tahoma" pitchFamily="2"/>
              </a:defRPr>
            </a:lvl1pPr>
            <a:lvl2pPr marL="864000" marR="0" lvl="1" indent="-288000" algn="l" defTabSz="914400" rtl="0" eaLnBrk="1" latinLnBrk="0" hangingPunct="1">
              <a:lnSpc>
                <a:spcPct val="90000"/>
              </a:lnSpc>
              <a:spcBef>
                <a:spcPts val="0"/>
              </a:spcBef>
              <a:spcAft>
                <a:spcPts val="1134"/>
              </a:spcAft>
              <a:buClr>
                <a:srgbClr val="808080"/>
              </a:buClr>
              <a:buSzPct val="75000"/>
              <a:buFont typeface="StarSymbol"/>
              <a:buChar char="–"/>
              <a:tabLst/>
              <a:defRPr kumimoji="1" lang="en-US" sz="2800" b="1" i="0" u="none" strike="noStrike" kern="1200">
                <a:ln>
                  <a:noFill/>
                </a:ln>
                <a:solidFill>
                  <a:srgbClr val="666666"/>
                </a:solidFill>
                <a:latin typeface="メイリオ" pitchFamily="50"/>
                <a:ea typeface="メイリオ" pitchFamily="50"/>
                <a:cs typeface="Tahoma" pitchFamily="2"/>
              </a:defRPr>
            </a:lvl2pPr>
            <a:lvl3pPr marL="1296000" marR="0" lvl="2" indent="-216000" algn="l" defTabSz="914400" rtl="0" eaLnBrk="1" latinLnBrk="0" hangingPunct="1">
              <a:lnSpc>
                <a:spcPct val="90000"/>
              </a:lnSpc>
              <a:spcBef>
                <a:spcPts val="0"/>
              </a:spcBef>
              <a:spcAft>
                <a:spcPts val="850"/>
              </a:spcAft>
              <a:buClr>
                <a:srgbClr val="808080"/>
              </a:buClr>
              <a:buSzPct val="45000"/>
              <a:buFont typeface="StarSymbol"/>
              <a:buChar char="●"/>
              <a:tabLst/>
              <a:defRPr kumimoji="1" lang="en-US" sz="2400" b="1" i="0" u="none" strike="noStrike" kern="1200">
                <a:ln>
                  <a:noFill/>
                </a:ln>
                <a:solidFill>
                  <a:srgbClr val="666666"/>
                </a:solidFill>
                <a:latin typeface="メイリオ" pitchFamily="50"/>
                <a:ea typeface="メイリオ" pitchFamily="50"/>
                <a:cs typeface="Tahoma" pitchFamily="2"/>
              </a:defRPr>
            </a:lvl3pPr>
            <a:lvl4pPr marL="1728000" marR="0" lvl="3" indent="-216000" algn="l" defTabSz="914400" rtl="0" eaLnBrk="1" latinLnBrk="0" hangingPunct="1">
              <a:lnSpc>
                <a:spcPct val="90000"/>
              </a:lnSpc>
              <a:spcBef>
                <a:spcPts val="0"/>
              </a:spcBef>
              <a:spcAft>
                <a:spcPts val="567"/>
              </a:spcAft>
              <a:buClr>
                <a:srgbClr val="808080"/>
              </a:buClr>
              <a:buSzPct val="75000"/>
              <a:buFont typeface="StarSymbol"/>
              <a:buChar char="–"/>
              <a:tabLst/>
              <a:defRPr kumimoji="1" lang="en-US" sz="2000" b="1" i="0" u="none" strike="noStrike" kern="1200">
                <a:ln>
                  <a:noFill/>
                </a:ln>
                <a:solidFill>
                  <a:srgbClr val="666666"/>
                </a:solidFill>
                <a:latin typeface="メイリオ" pitchFamily="50"/>
                <a:ea typeface="メイリオ" pitchFamily="50"/>
                <a:cs typeface="Tahoma" pitchFamily="2"/>
              </a:defRPr>
            </a:lvl4pPr>
            <a:lvl5pPr marL="2160000" marR="0" lvl="4" indent="-216000" algn="l" defTabSz="914400" rtl="0" eaLnBrk="1" latinLnBrk="0" hangingPunct="1">
              <a:lnSpc>
                <a:spcPct val="90000"/>
              </a:lnSpc>
              <a:spcBef>
                <a:spcPts val="0"/>
              </a:spcBef>
              <a:spcAft>
                <a:spcPts val="283"/>
              </a:spcAft>
              <a:buClr>
                <a:srgbClr val="808080"/>
              </a:buClr>
              <a:buSzPct val="45000"/>
              <a:buFont typeface="StarSymbol"/>
              <a:buChar char="●"/>
              <a:tabLst/>
              <a:defRPr kumimoji="1" lang="en-US" sz="2000" b="1" i="0" u="none" strike="noStrike" kern="1200">
                <a:ln>
                  <a:noFill/>
                </a:ln>
                <a:solidFill>
                  <a:srgbClr val="666666"/>
                </a:solidFill>
                <a:latin typeface="メイリオ" pitchFamily="50"/>
                <a:ea typeface="メイリオ" pitchFamily="50"/>
                <a:cs typeface="Tahoma" pitchFamily="2"/>
              </a:defRPr>
            </a:lvl5pPr>
            <a:lvl6pPr marL="2592000" marR="0" lvl="5" indent="-216000" algn="l" defTabSz="914400" rtl="0" eaLnBrk="1" latinLnBrk="0" hangingPunct="1">
              <a:lnSpc>
                <a:spcPct val="90000"/>
              </a:lnSpc>
              <a:spcBef>
                <a:spcPts val="0"/>
              </a:spcBef>
              <a:spcAft>
                <a:spcPts val="283"/>
              </a:spcAft>
              <a:buClr>
                <a:srgbClr val="808080"/>
              </a:buClr>
              <a:buSzPct val="45000"/>
              <a:buFont typeface="StarSymbol"/>
              <a:buChar char="●"/>
              <a:tabLst/>
              <a:defRPr kumimoji="1" lang="en-US" sz="2000" b="1" i="0" u="none" strike="noStrike" kern="1200">
                <a:ln>
                  <a:noFill/>
                </a:ln>
                <a:solidFill>
                  <a:srgbClr val="666666"/>
                </a:solidFill>
                <a:latin typeface="メイリオ" pitchFamily="50"/>
                <a:ea typeface="メイリオ" pitchFamily="50"/>
                <a:cs typeface="Tahoma" pitchFamily="2"/>
              </a:defRPr>
            </a:lvl6pPr>
            <a:lvl7pPr marL="3024000" marR="0" lvl="6" indent="-216000" algn="l" defTabSz="914400" rtl="0" eaLnBrk="1" latinLnBrk="0" hangingPunct="1">
              <a:lnSpc>
                <a:spcPct val="90000"/>
              </a:lnSpc>
              <a:spcBef>
                <a:spcPts val="0"/>
              </a:spcBef>
              <a:spcAft>
                <a:spcPts val="283"/>
              </a:spcAft>
              <a:buClr>
                <a:srgbClr val="808080"/>
              </a:buClr>
              <a:buSzPct val="45000"/>
              <a:buFont typeface="StarSymbol"/>
              <a:buChar char="●"/>
              <a:tabLst/>
              <a:defRPr kumimoji="1" lang="en-US" sz="2000" b="1" i="0" u="none" strike="noStrike" kern="1200">
                <a:ln>
                  <a:noFill/>
                </a:ln>
                <a:solidFill>
                  <a:srgbClr val="666666"/>
                </a:solidFill>
                <a:latin typeface="メイリオ" pitchFamily="50"/>
                <a:ea typeface="メイリオ" pitchFamily="50"/>
                <a:cs typeface="Tahoma" pitchFamily="2"/>
              </a:defRPr>
            </a:lvl7pPr>
            <a:lvl8pPr marL="3456000" marR="0" lvl="7" indent="-216000" algn="l" defTabSz="914400" rtl="0" eaLnBrk="1" latinLnBrk="0" hangingPunct="1">
              <a:lnSpc>
                <a:spcPct val="90000"/>
              </a:lnSpc>
              <a:spcBef>
                <a:spcPts val="0"/>
              </a:spcBef>
              <a:spcAft>
                <a:spcPts val="283"/>
              </a:spcAft>
              <a:buClr>
                <a:srgbClr val="808080"/>
              </a:buClr>
              <a:buSzPct val="45000"/>
              <a:buFont typeface="StarSymbol"/>
              <a:buChar char="●"/>
              <a:tabLst/>
              <a:defRPr kumimoji="1" lang="en-US" sz="2000" b="1" i="0" u="none" strike="noStrike" kern="1200">
                <a:ln>
                  <a:noFill/>
                </a:ln>
                <a:solidFill>
                  <a:srgbClr val="666666"/>
                </a:solidFill>
                <a:latin typeface="メイリオ" pitchFamily="50"/>
                <a:ea typeface="メイリオ" pitchFamily="50"/>
                <a:cs typeface="Tahoma" pitchFamily="2"/>
              </a:defRPr>
            </a:lvl8pPr>
            <a:lvl9pPr marL="3887999" marR="0" lvl="8" indent="-216000" algn="l" defTabSz="914400" rtl="0" eaLnBrk="1" latinLnBrk="0" hangingPunct="1">
              <a:lnSpc>
                <a:spcPct val="90000"/>
              </a:lnSpc>
              <a:spcBef>
                <a:spcPts val="0"/>
              </a:spcBef>
              <a:spcAft>
                <a:spcPts val="283"/>
              </a:spcAft>
              <a:buClr>
                <a:srgbClr val="808080"/>
              </a:buClr>
              <a:buSzPct val="45000"/>
              <a:buFont typeface="StarSymbol"/>
              <a:buChar char="●"/>
              <a:tabLst/>
              <a:defRPr kumimoji="1" lang="en-US" sz="2000" b="1" i="0" u="none" strike="noStrike" kern="1200">
                <a:ln>
                  <a:noFill/>
                </a:ln>
                <a:solidFill>
                  <a:srgbClr val="666666"/>
                </a:solidFill>
                <a:latin typeface="メイリオ" pitchFamily="50"/>
                <a:ea typeface="メイリオ" pitchFamily="50"/>
                <a:cs typeface="Tahoma" pitchFamily="2"/>
              </a:defRPr>
            </a:lvl9pPr>
          </a:lstStyle>
          <a:p>
            <a:pPr defTabSz="913554">
              <a:buFont typeface="StarSymbol"/>
              <a:buNone/>
              <a:defRPr/>
            </a:pPr>
            <a:r>
              <a:rPr lang="ja-JP" altLang="en-US" sz="2540">
                <a:solidFill>
                  <a:schemeClr val="tx1"/>
                </a:solidFill>
                <a:latin typeface="+mn-ea"/>
                <a:ea typeface="+mn-ea"/>
              </a:rPr>
              <a:t>マイクロ波を用いた地中探査レーダ（</a:t>
            </a:r>
            <a:r>
              <a:rPr lang="en-US" altLang="ja-JP" sz="2540">
                <a:solidFill>
                  <a:schemeClr val="tx1"/>
                </a:solidFill>
                <a:latin typeface="+mn-ea"/>
                <a:ea typeface="+mn-ea"/>
              </a:rPr>
              <a:t>GPR</a:t>
            </a:r>
            <a:r>
              <a:rPr lang="ja-JP" altLang="en-US" sz="2540">
                <a:solidFill>
                  <a:schemeClr val="tx1"/>
                </a:solidFill>
                <a:latin typeface="+mn-ea"/>
                <a:ea typeface="+mn-ea"/>
              </a:rPr>
              <a:t>）</a:t>
            </a:r>
          </a:p>
          <a:p>
            <a:pPr lvl="1" defTabSz="913554">
              <a:buFont typeface="StarSymbol"/>
              <a:buNone/>
              <a:defRPr/>
            </a:pPr>
            <a:r>
              <a:rPr lang="ja-JP" altLang="en-US" sz="2177">
                <a:solidFill>
                  <a:schemeClr val="tx1"/>
                </a:solidFill>
                <a:latin typeface="+mn-ea"/>
                <a:ea typeface="+mn-ea"/>
              </a:rPr>
              <a:t>がれき探査や水道管調査など</a:t>
            </a:r>
          </a:p>
          <a:p>
            <a:pPr lvl="1" defTabSz="913554">
              <a:buFont typeface="StarSymbol"/>
              <a:buNone/>
              <a:defRPr/>
            </a:pPr>
            <a:r>
              <a:rPr lang="ja-JP" altLang="en-US" sz="2177">
                <a:solidFill>
                  <a:schemeClr val="tx1"/>
                </a:solidFill>
                <a:latin typeface="+mn-ea"/>
                <a:ea typeface="+mn-ea"/>
              </a:rPr>
              <a:t>プラスチック地雷探査にも活用できる</a:t>
            </a:r>
            <a:r>
              <a:rPr lang="en-US" altLang="ja-JP" sz="2177" baseline="30000">
                <a:solidFill>
                  <a:schemeClr val="tx1"/>
                </a:solidFill>
                <a:latin typeface="+mn-ea"/>
                <a:ea typeface="+mn-ea"/>
              </a:rPr>
              <a:t>(1)(2)(3)(4)(5)(6)</a:t>
            </a:r>
            <a:endParaRPr lang="ja-JP" altLang="en-US" sz="2177" baseline="30000" dirty="0">
              <a:solidFill>
                <a:schemeClr val="tx1"/>
              </a:solidFill>
              <a:latin typeface="+mn-ea"/>
              <a:ea typeface="+mn-ea"/>
            </a:endParaRPr>
          </a:p>
        </p:txBody>
      </p:sp>
      <p:sp>
        <p:nvSpPr>
          <p:cNvPr id="6" name="テキスト ボックス 5">
            <a:extLst>
              <a:ext uri="{FF2B5EF4-FFF2-40B4-BE49-F238E27FC236}">
                <a16:creationId xmlns:a16="http://schemas.microsoft.com/office/drawing/2014/main" id="{DE47E4A2-95C3-4EAA-91C5-90574357624D}"/>
              </a:ext>
            </a:extLst>
          </p:cNvPr>
          <p:cNvSpPr txBox="1"/>
          <p:nvPr/>
        </p:nvSpPr>
        <p:spPr>
          <a:xfrm>
            <a:off x="4838425" y="3444807"/>
            <a:ext cx="4964201" cy="2585260"/>
          </a:xfrm>
          <a:prstGeom prst="rect">
            <a:avLst/>
          </a:prstGeom>
          <a:noFill/>
        </p:spPr>
        <p:txBody>
          <a:bodyPr>
            <a:spAutoFit/>
          </a:bodyPr>
          <a:lstStyle/>
          <a:p>
            <a:pPr>
              <a:defRPr/>
            </a:pPr>
            <a:r>
              <a:rPr lang="en-US" altLang="ja-JP" sz="953" dirty="0">
                <a:latin typeface="+mj-lt"/>
              </a:rPr>
              <a:t>(1) C-C Chen, S. Nag, W. D. Burnside, J. I. </a:t>
            </a:r>
            <a:r>
              <a:rPr lang="en-US" altLang="ja-JP" sz="953" dirty="0" err="1">
                <a:latin typeface="+mj-lt"/>
              </a:rPr>
              <a:t>Halman</a:t>
            </a:r>
            <a:r>
              <a:rPr lang="en-US" altLang="ja-JP" sz="953" dirty="0">
                <a:latin typeface="+mj-lt"/>
              </a:rPr>
              <a:t>, K. A. Shubert and L. Peters, Jr., “A </a:t>
            </a:r>
            <a:r>
              <a:rPr lang="en-US" altLang="ja-JP" sz="953" dirty="0" err="1">
                <a:latin typeface="+mj-lt"/>
              </a:rPr>
              <a:t>Stando</a:t>
            </a:r>
            <a:r>
              <a:rPr lang="en-US" altLang="ja-JP" sz="953" dirty="0">
                <a:latin typeface="+mj-lt"/>
              </a:rPr>
              <a:t>, Focused-Beam Land</a:t>
            </a:r>
            <a:r>
              <a:rPr lang="ja-JP" altLang="en-US" sz="953" dirty="0">
                <a:latin typeface="+mj-lt"/>
              </a:rPr>
              <a:t> </a:t>
            </a:r>
            <a:r>
              <a:rPr lang="en-US" altLang="ja-JP" sz="953" dirty="0">
                <a:latin typeface="+mj-lt"/>
              </a:rPr>
              <a:t>Mine Radar," IEEE Transactions on </a:t>
            </a:r>
            <a:r>
              <a:rPr lang="en-US" altLang="ja-JP" sz="953" dirty="0" err="1">
                <a:latin typeface="+mj-lt"/>
              </a:rPr>
              <a:t>Geoscience</a:t>
            </a:r>
            <a:r>
              <a:rPr lang="en-US" altLang="ja-JP" sz="953" dirty="0">
                <a:latin typeface="+mj-lt"/>
              </a:rPr>
              <a:t> and Re-</a:t>
            </a:r>
          </a:p>
          <a:p>
            <a:pPr>
              <a:defRPr/>
            </a:pPr>
            <a:r>
              <a:rPr lang="en-US" altLang="ja-JP" sz="953" dirty="0">
                <a:latin typeface="+mj-lt"/>
              </a:rPr>
              <a:t>mote Sensing, vol.38, no.1, pp. 507-514, 2000.</a:t>
            </a:r>
          </a:p>
          <a:p>
            <a:pPr>
              <a:defRPr/>
            </a:pPr>
            <a:r>
              <a:rPr lang="en-US" altLang="ja-JP" sz="953" dirty="0">
                <a:latin typeface="+mj-lt"/>
              </a:rPr>
              <a:t>(2) </a:t>
            </a:r>
            <a:r>
              <a:rPr lang="en-US" altLang="ja-JP" sz="953" dirty="0" err="1">
                <a:latin typeface="+mj-lt"/>
              </a:rPr>
              <a:t>Jeroen</a:t>
            </a:r>
            <a:r>
              <a:rPr lang="en-US" altLang="ja-JP" sz="953" dirty="0">
                <a:latin typeface="+mj-lt"/>
              </a:rPr>
              <a:t> </a:t>
            </a:r>
            <a:r>
              <a:rPr lang="en-US" altLang="ja-JP" sz="953" dirty="0" err="1">
                <a:latin typeface="+mj-lt"/>
              </a:rPr>
              <a:t>Groenenboom</a:t>
            </a:r>
            <a:r>
              <a:rPr lang="en-US" altLang="ja-JP" sz="953" dirty="0">
                <a:latin typeface="+mj-lt"/>
              </a:rPr>
              <a:t>, Alexander </a:t>
            </a:r>
            <a:r>
              <a:rPr lang="en-US" altLang="ja-JP" sz="953" dirty="0" err="1">
                <a:latin typeface="+mj-lt"/>
              </a:rPr>
              <a:t>Yarovoy</a:t>
            </a:r>
            <a:r>
              <a:rPr lang="en-US" altLang="ja-JP" sz="953" dirty="0">
                <a:latin typeface="+mj-lt"/>
              </a:rPr>
              <a:t>, "Data Processing and Imaging in GPR System Dedicated for Landmine Detection," Subsurface Sensing Technologies and Applica</a:t>
            </a:r>
            <a:r>
              <a:rPr lang="nl-NL" altLang="ja-JP" sz="953" dirty="0">
                <a:latin typeface="+mj-lt"/>
              </a:rPr>
              <a:t>tions, vol.3, no.4, pp. 387-402, 2002.</a:t>
            </a:r>
          </a:p>
          <a:p>
            <a:pPr>
              <a:defRPr/>
            </a:pPr>
            <a:r>
              <a:rPr lang="en-US" altLang="ja-JP" sz="953" dirty="0">
                <a:latin typeface="+mj-lt"/>
              </a:rPr>
              <a:t>(3) Alexander G. </a:t>
            </a:r>
            <a:r>
              <a:rPr lang="en-US" altLang="ja-JP" sz="953" dirty="0" err="1">
                <a:latin typeface="+mj-lt"/>
              </a:rPr>
              <a:t>Yarovoy</a:t>
            </a:r>
            <a:r>
              <a:rPr lang="en-US" altLang="ja-JP" sz="953" dirty="0">
                <a:latin typeface="+mj-lt"/>
              </a:rPr>
              <a:t> and Leo P. </a:t>
            </a:r>
            <a:r>
              <a:rPr lang="en-US" altLang="ja-JP" sz="953" dirty="0" err="1">
                <a:latin typeface="+mj-lt"/>
              </a:rPr>
              <a:t>Ligthart</a:t>
            </a:r>
            <a:r>
              <a:rPr lang="en-US" altLang="ja-JP" sz="953" dirty="0">
                <a:latin typeface="+mj-lt"/>
              </a:rPr>
              <a:t>, "</a:t>
            </a:r>
            <a:r>
              <a:rPr lang="en-US" altLang="ja-JP" sz="953" dirty="0" err="1">
                <a:latin typeface="+mj-lt"/>
              </a:rPr>
              <a:t>Polarimetric</a:t>
            </a:r>
            <a:r>
              <a:rPr lang="en-US" altLang="ja-JP" sz="953" dirty="0">
                <a:latin typeface="+mj-lt"/>
              </a:rPr>
              <a:t> video impulse radar for landmine detection," Subsurface Sensing Technologies and Applications, vol.3, no.4, pp. 271-293, 2002.</a:t>
            </a:r>
          </a:p>
          <a:p>
            <a:pPr>
              <a:defRPr/>
            </a:pPr>
            <a:r>
              <a:rPr lang="en-US" altLang="ja-JP" sz="953" dirty="0">
                <a:latin typeface="+mj-lt"/>
              </a:rPr>
              <a:t>(4) M. Sato, Y. Hamada, X. </a:t>
            </a:r>
            <a:r>
              <a:rPr lang="en-US" altLang="ja-JP" sz="953" dirty="0" err="1">
                <a:latin typeface="+mj-lt"/>
              </a:rPr>
              <a:t>Feng</a:t>
            </a:r>
            <a:r>
              <a:rPr lang="en-US" altLang="ja-JP" sz="953" dirty="0">
                <a:latin typeface="+mj-lt"/>
              </a:rPr>
              <a:t>, F. N. Kong, Z. </a:t>
            </a:r>
            <a:r>
              <a:rPr lang="en-US" altLang="ja-JP" sz="953" dirty="0" err="1">
                <a:latin typeface="+mj-lt"/>
              </a:rPr>
              <a:t>Zeng</a:t>
            </a:r>
            <a:r>
              <a:rPr lang="en-US" altLang="ja-JP" sz="953" dirty="0">
                <a:latin typeface="+mj-lt"/>
              </a:rPr>
              <a:t> and G. Fang, "GPR using an array an- </a:t>
            </a:r>
            <a:r>
              <a:rPr lang="en-US" altLang="ja-JP" sz="953" dirty="0" err="1">
                <a:latin typeface="+mj-lt"/>
              </a:rPr>
              <a:t>tenna</a:t>
            </a:r>
            <a:r>
              <a:rPr lang="en-US" altLang="ja-JP" sz="953" dirty="0">
                <a:latin typeface="+mj-lt"/>
              </a:rPr>
              <a:t> for land-mine detection," Near Subsurface Geophysics, vol. 2, pp. 7-13, 2004.</a:t>
            </a:r>
          </a:p>
          <a:p>
            <a:pPr>
              <a:defRPr/>
            </a:pPr>
            <a:r>
              <a:rPr lang="en-US" altLang="ja-JP" sz="953" dirty="0">
                <a:latin typeface="+mj-lt"/>
              </a:rPr>
              <a:t>(5) M. Sato, K. Takahashi, X. </a:t>
            </a:r>
            <a:r>
              <a:rPr lang="en-US" altLang="ja-JP" sz="953" dirty="0" err="1">
                <a:latin typeface="+mj-lt"/>
              </a:rPr>
              <a:t>Feng</a:t>
            </a:r>
            <a:r>
              <a:rPr lang="en-US" altLang="ja-JP" sz="953" dirty="0">
                <a:latin typeface="+mj-lt"/>
              </a:rPr>
              <a:t> and T. Kobayashi, "Dual sensor ALIS evaluation test in Afghanistan," IEEE </a:t>
            </a:r>
            <a:r>
              <a:rPr lang="en-US" altLang="ja-JP" sz="953" dirty="0" err="1">
                <a:latin typeface="+mj-lt"/>
              </a:rPr>
              <a:t>Geoscience</a:t>
            </a:r>
            <a:r>
              <a:rPr lang="en-US" altLang="ja-JP" sz="953" dirty="0">
                <a:latin typeface="+mj-lt"/>
              </a:rPr>
              <a:t> and Remote Sensing Society Newsletter, pp. 22-24,</a:t>
            </a:r>
          </a:p>
          <a:p>
            <a:pPr>
              <a:defRPr/>
            </a:pPr>
            <a:r>
              <a:rPr lang="en-US" altLang="ja-JP" sz="953" dirty="0">
                <a:latin typeface="+mj-lt"/>
              </a:rPr>
              <a:t>September 2005.</a:t>
            </a:r>
          </a:p>
          <a:p>
            <a:pPr>
              <a:defRPr/>
            </a:pPr>
            <a:r>
              <a:rPr lang="en-US" altLang="ja-JP" sz="953" dirty="0">
                <a:latin typeface="+mj-lt"/>
              </a:rPr>
              <a:t>(6) M. Sato, K. Takahashi, "Development of Dual Sensors and Deployment in Mine Affected Countries," in </a:t>
            </a:r>
            <a:r>
              <a:rPr lang="en-US" altLang="ja-JP" sz="953" i="1" dirty="0">
                <a:latin typeface="+mj-lt"/>
              </a:rPr>
              <a:t>Anti-personal Landmine Detection for Humanitarian Demining</a:t>
            </a:r>
            <a:r>
              <a:rPr lang="en-US" altLang="ja-JP" sz="953" dirty="0">
                <a:latin typeface="+mj-lt"/>
              </a:rPr>
              <a:t>, pp. 27-44, 2009.</a:t>
            </a:r>
            <a:endParaRPr lang="ja-JP" altLang="en-US" sz="953" dirty="0">
              <a:latin typeface="+mj-lt"/>
            </a:endParaRPr>
          </a:p>
        </p:txBody>
      </p:sp>
      <p:sp>
        <p:nvSpPr>
          <p:cNvPr id="8" name="正方形/長方形 7">
            <a:extLst>
              <a:ext uri="{FF2B5EF4-FFF2-40B4-BE49-F238E27FC236}">
                <a16:creationId xmlns:a16="http://schemas.microsoft.com/office/drawing/2014/main" id="{F58542C5-380F-4C50-BB7A-76ADF85738CF}"/>
              </a:ext>
            </a:extLst>
          </p:cNvPr>
          <p:cNvSpPr/>
          <p:nvPr/>
        </p:nvSpPr>
        <p:spPr>
          <a:xfrm>
            <a:off x="2355604" y="6448963"/>
            <a:ext cx="6271858" cy="238976"/>
          </a:xfrm>
          <a:prstGeom prst="rect">
            <a:avLst/>
          </a:prstGeom>
        </p:spPr>
        <p:txBody>
          <a:bodyPr>
            <a:spAutoFit/>
          </a:bodyPr>
          <a:lstStyle/>
          <a:p>
            <a:pPr>
              <a:defRPr/>
            </a:pPr>
            <a:r>
              <a:rPr lang="en-US" altLang="ja-JP" sz="953" dirty="0">
                <a:latin typeface="+mj-lt"/>
              </a:rPr>
              <a:t>ALIS in operation in a minefield</a:t>
            </a:r>
            <a:r>
              <a:rPr lang="en-US" altLang="ja-JP" sz="953" dirty="0"/>
              <a:t> (6) </a:t>
            </a:r>
            <a:endParaRPr lang="ja-JP" altLang="en-US" sz="953" dirty="0">
              <a:latin typeface="+mj-lt"/>
            </a:endParaRPr>
          </a:p>
        </p:txBody>
      </p:sp>
      <p:pic>
        <p:nvPicPr>
          <p:cNvPr id="10" name="Picture 10" descr="C:\Users\koyama\Google ドライブ\labo\201610\ALIS.png">
            <a:extLst>
              <a:ext uri="{FF2B5EF4-FFF2-40B4-BE49-F238E27FC236}">
                <a16:creationId xmlns:a16="http://schemas.microsoft.com/office/drawing/2014/main" id="{952FB073-3CFD-4A1C-8C8A-0B77629D5D3E}"/>
              </a:ext>
            </a:extLst>
          </p:cNvPr>
          <p:cNvPicPr>
            <a:picLocks noChangeAspect="1" noChangeArrowheads="1"/>
          </p:cNvPicPr>
          <p:nvPr/>
        </p:nvPicPr>
        <p:blipFill>
          <a:blip r:embed="rId2" cstate="print"/>
          <a:srcRect/>
          <a:stretch>
            <a:fillRect/>
          </a:stretch>
        </p:blipFill>
        <p:spPr bwMode="auto">
          <a:xfrm>
            <a:off x="2159744" y="3053086"/>
            <a:ext cx="2553388" cy="3385795"/>
          </a:xfrm>
          <a:prstGeom prst="rect">
            <a:avLst/>
          </a:prstGeom>
          <a:noFill/>
          <a:ln w="9525">
            <a:noFill/>
            <a:miter lim="800000"/>
            <a:headEnd/>
            <a:tailEnd/>
          </a:ln>
        </p:spPr>
      </p:pic>
      <p:sp>
        <p:nvSpPr>
          <p:cNvPr id="11" name="スライド番号プレースホルダー 10">
            <a:extLst>
              <a:ext uri="{FF2B5EF4-FFF2-40B4-BE49-F238E27FC236}">
                <a16:creationId xmlns:a16="http://schemas.microsoft.com/office/drawing/2014/main" id="{E6060198-8DFE-49B5-96D4-03B7C95EECB4}"/>
              </a:ext>
            </a:extLst>
          </p:cNvPr>
          <p:cNvSpPr>
            <a:spLocks noGrp="1"/>
          </p:cNvSpPr>
          <p:nvPr>
            <p:ph type="sldNum" sz="quarter" idx="12"/>
          </p:nvPr>
        </p:nvSpPr>
        <p:spPr/>
        <p:txBody>
          <a:bodyPr/>
          <a:lstStyle/>
          <a:p>
            <a:fld id="{6BFB83F8-11AD-4E53-A692-87193396358F}" type="slidenum">
              <a:rPr kumimoji="1" lang="ja-JP" altLang="en-US" smtClean="0"/>
              <a:t>3</a:t>
            </a:fld>
            <a:endParaRPr kumimoji="1" lang="ja-JP" altLang="en-US"/>
          </a:p>
        </p:txBody>
      </p:sp>
      <p:sp>
        <p:nvSpPr>
          <p:cNvPr id="5" name="フッター プレースホルダー 4">
            <a:extLst>
              <a:ext uri="{FF2B5EF4-FFF2-40B4-BE49-F238E27FC236}">
                <a16:creationId xmlns:a16="http://schemas.microsoft.com/office/drawing/2014/main" id="{1F295A06-8F65-4A1A-91C0-CE14CCFEF50F}"/>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3059746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73D5A-E08B-4967-B8B8-BC745AEA0334}"/>
              </a:ext>
            </a:extLst>
          </p:cNvPr>
          <p:cNvSpPr>
            <a:spLocks noGrp="1"/>
          </p:cNvSpPr>
          <p:nvPr>
            <p:ph type="title"/>
          </p:nvPr>
        </p:nvSpPr>
        <p:spPr/>
        <p:txBody>
          <a:bodyPr/>
          <a:lstStyle/>
          <a:p>
            <a:r>
              <a:rPr kumimoji="1" lang="en-US" altLang="ja-JP" dirty="0"/>
              <a:t>1.2 </a:t>
            </a:r>
            <a:r>
              <a:rPr kumimoji="1" lang="ja-JP" altLang="en-US" dirty="0"/>
              <a:t>従来の地雷可視化システム</a:t>
            </a:r>
          </a:p>
        </p:txBody>
      </p:sp>
      <p:sp>
        <p:nvSpPr>
          <p:cNvPr id="3" name="コンテンツ プレースホルダー 2">
            <a:extLst>
              <a:ext uri="{FF2B5EF4-FFF2-40B4-BE49-F238E27FC236}">
                <a16:creationId xmlns:a16="http://schemas.microsoft.com/office/drawing/2014/main" id="{FB347438-5B77-4DA0-9AB0-642A590E07A7}"/>
              </a:ext>
            </a:extLst>
          </p:cNvPr>
          <p:cNvSpPr>
            <a:spLocks noGrp="1"/>
          </p:cNvSpPr>
          <p:nvPr>
            <p:ph idx="1"/>
          </p:nvPr>
        </p:nvSpPr>
        <p:spPr>
          <a:xfrm>
            <a:off x="838200" y="1825625"/>
            <a:ext cx="10515600" cy="4105618"/>
          </a:xfrm>
        </p:spPr>
        <p:txBody>
          <a:bodyPr>
            <a:normAutofit lnSpcReduction="10000"/>
          </a:bodyPr>
          <a:lstStyle/>
          <a:p>
            <a:pPr eaLnBrk="1" hangingPunct="1">
              <a:buClrTx/>
              <a:defRPr/>
            </a:pPr>
            <a:r>
              <a:rPr lang="en-US" altLang="ja-JP" dirty="0">
                <a:solidFill>
                  <a:schemeClr val="tx1"/>
                </a:solidFill>
              </a:rPr>
              <a:t>3</a:t>
            </a:r>
            <a:r>
              <a:rPr lang="ja-JP" altLang="en-US" dirty="0">
                <a:solidFill>
                  <a:schemeClr val="tx1"/>
                </a:solidFill>
              </a:rPr>
              <a:t>次元のデータ</a:t>
            </a:r>
            <a:endParaRPr lang="ja-JP" altLang="en-US" sz="3600" dirty="0">
              <a:solidFill>
                <a:schemeClr val="tx1"/>
              </a:solidFill>
            </a:endParaRPr>
          </a:p>
          <a:p>
            <a:pPr lvl="1" eaLnBrk="1" hangingPunct="1">
              <a:buClrTx/>
              <a:defRPr/>
            </a:pPr>
            <a:r>
              <a:rPr lang="ja-JP" altLang="en-US" sz="2000" dirty="0">
                <a:solidFill>
                  <a:schemeClr val="tx1"/>
                </a:solidFill>
              </a:rPr>
              <a:t>アンテナ</a:t>
            </a:r>
            <a:r>
              <a:rPr lang="en-US" altLang="ja-JP" sz="2000" dirty="0">
                <a:solidFill>
                  <a:schemeClr val="tx1"/>
                </a:solidFill>
              </a:rPr>
              <a:t>1</a:t>
            </a:r>
            <a:r>
              <a:rPr lang="ja-JP" altLang="en-US" sz="2000" dirty="0">
                <a:solidFill>
                  <a:schemeClr val="tx1"/>
                </a:solidFill>
              </a:rPr>
              <a:t>列（</a:t>
            </a:r>
            <a:r>
              <a:rPr lang="en-US" altLang="ja-JP" sz="2000" dirty="0">
                <a:solidFill>
                  <a:schemeClr val="tx1"/>
                </a:solidFill>
              </a:rPr>
              <a:t>x</a:t>
            </a:r>
            <a:r>
              <a:rPr lang="ja-JP" altLang="en-US" sz="2000" dirty="0">
                <a:solidFill>
                  <a:schemeClr val="tx1"/>
                </a:solidFill>
              </a:rPr>
              <a:t>軸方向）、幅</a:t>
            </a:r>
            <a:r>
              <a:rPr lang="en-US" altLang="ja-JP" sz="2000" dirty="0">
                <a:solidFill>
                  <a:schemeClr val="tx1"/>
                </a:solidFill>
              </a:rPr>
              <a:t>143mm21</a:t>
            </a:r>
            <a:r>
              <a:rPr lang="ja-JP" altLang="en-US" sz="2000" dirty="0">
                <a:solidFill>
                  <a:schemeClr val="tx1"/>
                </a:solidFill>
              </a:rPr>
              <a:t>点</a:t>
            </a:r>
          </a:p>
          <a:p>
            <a:pPr lvl="1" eaLnBrk="1" hangingPunct="1">
              <a:buClrTx/>
              <a:defRPr/>
            </a:pPr>
            <a:r>
              <a:rPr lang="en-US" altLang="ja-JP" sz="2000" dirty="0">
                <a:solidFill>
                  <a:schemeClr val="tx1"/>
                </a:solidFill>
              </a:rPr>
              <a:t>7mm</a:t>
            </a:r>
            <a:r>
              <a:rPr lang="ja-JP" altLang="en-US" sz="2000" dirty="0">
                <a:solidFill>
                  <a:schemeClr val="tx1"/>
                </a:solidFill>
              </a:rPr>
              <a:t>ごとアームを前（</a:t>
            </a:r>
            <a:r>
              <a:rPr lang="en-US" altLang="ja-JP" sz="2000" dirty="0">
                <a:solidFill>
                  <a:schemeClr val="tx1"/>
                </a:solidFill>
              </a:rPr>
              <a:t>y</a:t>
            </a:r>
            <a:r>
              <a:rPr lang="ja-JP" altLang="en-US" sz="2000" dirty="0">
                <a:solidFill>
                  <a:schemeClr val="tx1"/>
                </a:solidFill>
              </a:rPr>
              <a:t>軸方向）に出して</a:t>
            </a:r>
            <a:r>
              <a:rPr lang="en-US" altLang="ja-JP" sz="2000" dirty="0">
                <a:solidFill>
                  <a:schemeClr val="tx1"/>
                </a:solidFill>
              </a:rPr>
              <a:t>147mm21</a:t>
            </a:r>
            <a:r>
              <a:rPr lang="ja-JP" altLang="en-US" sz="2000" dirty="0">
                <a:solidFill>
                  <a:schemeClr val="tx1"/>
                </a:solidFill>
              </a:rPr>
              <a:t>点</a:t>
            </a:r>
          </a:p>
          <a:p>
            <a:pPr lvl="1" eaLnBrk="1" hangingPunct="1">
              <a:buClrTx/>
              <a:defRPr/>
            </a:pPr>
            <a:r>
              <a:rPr lang="en-US" altLang="ja-JP" sz="2000" dirty="0">
                <a:solidFill>
                  <a:schemeClr val="tx1"/>
                </a:solidFill>
              </a:rPr>
              <a:t>8GHz-12GHz</a:t>
            </a:r>
            <a:r>
              <a:rPr lang="ja-JP" altLang="en-US" sz="2000" dirty="0">
                <a:solidFill>
                  <a:schemeClr val="tx1"/>
                </a:solidFill>
              </a:rPr>
              <a:t>間周波数ステップ型で</a:t>
            </a:r>
            <a:r>
              <a:rPr lang="en-US" altLang="ja-JP" sz="2000" dirty="0">
                <a:solidFill>
                  <a:schemeClr val="tx1"/>
                </a:solidFill>
              </a:rPr>
              <a:t>101</a:t>
            </a:r>
            <a:r>
              <a:rPr lang="ja-JP" altLang="en-US" sz="2000" dirty="0">
                <a:solidFill>
                  <a:schemeClr val="tx1"/>
                </a:solidFill>
              </a:rPr>
              <a:t>点</a:t>
            </a:r>
            <a:endParaRPr lang="en-US" altLang="ja-JP" sz="2000" dirty="0">
              <a:solidFill>
                <a:schemeClr val="tx1"/>
              </a:solidFill>
            </a:endParaRPr>
          </a:p>
          <a:p>
            <a:pPr>
              <a:defRPr/>
            </a:pPr>
            <a:endParaRPr lang="en-US" altLang="ja-JP" sz="2100" dirty="0"/>
          </a:p>
          <a:p>
            <a:pPr>
              <a:defRPr/>
            </a:pPr>
            <a:r>
              <a:rPr lang="ja-JP" altLang="en-US" sz="2100" dirty="0">
                <a:solidFill>
                  <a:schemeClr val="tx1"/>
                </a:solidFill>
              </a:rPr>
              <a:t>計測時間は</a:t>
            </a:r>
            <a:r>
              <a:rPr lang="en-US" altLang="ja-JP" sz="2100" dirty="0"/>
              <a:t>441</a:t>
            </a:r>
            <a:r>
              <a:rPr lang="ja-JP" altLang="en-US" sz="2100" dirty="0"/>
              <a:t>点で約五分</a:t>
            </a:r>
            <a:endParaRPr lang="en-US" altLang="ja-JP" sz="2100" dirty="0"/>
          </a:p>
          <a:p>
            <a:pPr>
              <a:defRPr/>
            </a:pPr>
            <a:r>
              <a:rPr lang="ja-JP" altLang="en-US" sz="2100" dirty="0">
                <a:solidFill>
                  <a:schemeClr val="tx1"/>
                </a:solidFill>
              </a:rPr>
              <a:t>計測点を減らすことで計測に</a:t>
            </a:r>
            <a:br>
              <a:rPr lang="en-US" altLang="ja-JP" sz="2100" dirty="0">
                <a:solidFill>
                  <a:schemeClr val="tx1"/>
                </a:solidFill>
              </a:rPr>
            </a:br>
            <a:r>
              <a:rPr lang="ja-JP" altLang="en-US" sz="2100" dirty="0">
                <a:solidFill>
                  <a:schemeClr val="tx1"/>
                </a:solidFill>
              </a:rPr>
              <a:t>かかる時間を短くしたい</a:t>
            </a:r>
            <a:endParaRPr lang="en-US" altLang="ja-JP" sz="2100" dirty="0">
              <a:solidFill>
                <a:schemeClr val="tx1"/>
              </a:solidFill>
            </a:endParaRPr>
          </a:p>
          <a:p>
            <a:pPr>
              <a:defRPr/>
            </a:pPr>
            <a:endParaRPr lang="en-US" altLang="ja-JP" sz="2100" dirty="0"/>
          </a:p>
          <a:p>
            <a:pPr>
              <a:defRPr/>
            </a:pPr>
            <a:r>
              <a:rPr lang="ja-JP" altLang="en-US" sz="2100" dirty="0">
                <a:solidFill>
                  <a:schemeClr val="tx1"/>
                </a:solidFill>
              </a:rPr>
              <a:t>少ないデータで元の信号を再現できる</a:t>
            </a:r>
            <a:br>
              <a:rPr lang="en-US" altLang="ja-JP" sz="2100" dirty="0"/>
            </a:br>
            <a:r>
              <a:rPr lang="ja-JP" altLang="en-US" sz="2100" dirty="0"/>
              <a:t>圧縮センシング</a:t>
            </a:r>
            <a:endParaRPr lang="ja-JP" altLang="en-US" sz="2100" dirty="0">
              <a:solidFill>
                <a:schemeClr val="tx1"/>
              </a:solidFill>
            </a:endParaRPr>
          </a:p>
          <a:p>
            <a:endParaRPr kumimoji="1" lang="ja-JP" altLang="en-US" dirty="0"/>
          </a:p>
        </p:txBody>
      </p:sp>
      <p:pic>
        <p:nvPicPr>
          <p:cNvPr id="7" name="Picture 3" descr="C:\Users\koyama\Google ドライブ\labo\201502\so2'.png">
            <a:extLst>
              <a:ext uri="{FF2B5EF4-FFF2-40B4-BE49-F238E27FC236}">
                <a16:creationId xmlns:a16="http://schemas.microsoft.com/office/drawing/2014/main" id="{F3A4B2BA-E7FD-4871-88B5-C3D9343F5B96}"/>
              </a:ext>
            </a:extLst>
          </p:cNvPr>
          <p:cNvPicPr>
            <a:picLocks noChangeAspect="1" noChangeArrowheads="1"/>
          </p:cNvPicPr>
          <p:nvPr/>
        </p:nvPicPr>
        <p:blipFill>
          <a:blip r:embed="rId2" cstate="print"/>
          <a:srcRect/>
          <a:stretch>
            <a:fillRect/>
          </a:stretch>
        </p:blipFill>
        <p:spPr bwMode="auto">
          <a:xfrm>
            <a:off x="8145699" y="2338342"/>
            <a:ext cx="3673001" cy="3080184"/>
          </a:xfrm>
          <a:prstGeom prst="rect">
            <a:avLst/>
          </a:prstGeom>
          <a:noFill/>
          <a:ln w="9525">
            <a:noFill/>
            <a:miter lim="800000"/>
            <a:headEnd/>
            <a:tailEnd/>
          </a:ln>
        </p:spPr>
      </p:pic>
      <p:sp>
        <p:nvSpPr>
          <p:cNvPr id="9" name="フッター プレースホルダー 8">
            <a:extLst>
              <a:ext uri="{FF2B5EF4-FFF2-40B4-BE49-F238E27FC236}">
                <a16:creationId xmlns:a16="http://schemas.microsoft.com/office/drawing/2014/main" id="{14FD794A-7D0C-4B4B-8F22-3448E7D98925}"/>
              </a:ext>
            </a:extLst>
          </p:cNvPr>
          <p:cNvSpPr>
            <a:spLocks noGrp="1"/>
          </p:cNvSpPr>
          <p:nvPr>
            <p:ph type="ftr" sz="quarter" idx="11"/>
          </p:nvPr>
        </p:nvSpPr>
        <p:spPr/>
        <p:txBody>
          <a:bodyPr/>
          <a:lstStyle/>
          <a:p>
            <a:r>
              <a:rPr kumimoji="1" lang="en-US" altLang="ja-JP"/>
              <a:t>R.Imai presents</a:t>
            </a:r>
            <a:endParaRPr kumimoji="1" lang="ja-JP" altLang="en-US" dirty="0"/>
          </a:p>
        </p:txBody>
      </p:sp>
      <p:sp>
        <p:nvSpPr>
          <p:cNvPr id="10" name="スライド番号プレースホルダー 9">
            <a:extLst>
              <a:ext uri="{FF2B5EF4-FFF2-40B4-BE49-F238E27FC236}">
                <a16:creationId xmlns:a16="http://schemas.microsoft.com/office/drawing/2014/main" id="{848BF298-225B-4E05-8436-9A034B82F811}"/>
              </a:ext>
            </a:extLst>
          </p:cNvPr>
          <p:cNvSpPr>
            <a:spLocks noGrp="1"/>
          </p:cNvSpPr>
          <p:nvPr>
            <p:ph type="sldNum" sz="quarter" idx="12"/>
          </p:nvPr>
        </p:nvSpPr>
        <p:spPr/>
        <p:txBody>
          <a:bodyPr/>
          <a:lstStyle/>
          <a:p>
            <a:fld id="{F5CD11BC-5C89-43D6-B729-09060D77C018}" type="slidenum">
              <a:rPr kumimoji="1" lang="ja-JP" altLang="en-US" smtClean="0"/>
              <a:t>4</a:t>
            </a:fld>
            <a:endParaRPr kumimoji="1" lang="ja-JP" altLang="en-US"/>
          </a:p>
        </p:txBody>
      </p:sp>
      <p:cxnSp>
        <p:nvCxnSpPr>
          <p:cNvPr id="12" name="直線矢印コネクタ 11">
            <a:extLst>
              <a:ext uri="{FF2B5EF4-FFF2-40B4-BE49-F238E27FC236}">
                <a16:creationId xmlns:a16="http://schemas.microsoft.com/office/drawing/2014/main" id="{AC2669F7-D21F-4EBC-8276-651558B8E287}"/>
              </a:ext>
            </a:extLst>
          </p:cNvPr>
          <p:cNvCxnSpPr/>
          <p:nvPr/>
        </p:nvCxnSpPr>
        <p:spPr>
          <a:xfrm>
            <a:off x="2767543" y="4555894"/>
            <a:ext cx="0" cy="420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C665F9C-3A56-4AF8-9F30-D41AEC0012A7}"/>
              </a:ext>
            </a:extLst>
          </p:cNvPr>
          <p:cNvSpPr txBox="1"/>
          <p:nvPr/>
        </p:nvSpPr>
        <p:spPr>
          <a:xfrm>
            <a:off x="1874053" y="6016722"/>
            <a:ext cx="8230465" cy="400110"/>
          </a:xfrm>
          <a:prstGeom prst="rect">
            <a:avLst/>
          </a:prstGeom>
          <a:noFill/>
        </p:spPr>
        <p:txBody>
          <a:bodyPr>
            <a:spAutoFit/>
          </a:bodyPr>
          <a:lstStyle/>
          <a:p>
            <a:pPr>
              <a:defRPr/>
            </a:pPr>
            <a:r>
              <a:rPr lang="en-US" altLang="ja-JP" sz="953" dirty="0">
                <a:latin typeface="+mn-ea"/>
              </a:rPr>
              <a:t>(7) </a:t>
            </a:r>
            <a:r>
              <a:rPr lang="en-US" altLang="ja-JP" sz="1000" b="0" i="0" dirty="0" err="1">
                <a:effectLst/>
                <a:latin typeface="Arial" panose="020B0604020202020204" pitchFamily="34" charset="0"/>
              </a:rPr>
              <a:t>E.Koyama</a:t>
            </a:r>
            <a:r>
              <a:rPr lang="en-US" altLang="ja-JP" sz="1000" b="0" i="0" dirty="0">
                <a:effectLst/>
                <a:latin typeface="Arial" panose="020B0604020202020204" pitchFamily="34" charset="0"/>
              </a:rPr>
              <a:t> </a:t>
            </a:r>
            <a:r>
              <a:rPr lang="en-US" altLang="ja-JP" sz="1000" b="0" i="0" dirty="0" err="1">
                <a:effectLst/>
                <a:latin typeface="Arial" panose="020B0604020202020204" pitchFamily="34" charset="0"/>
              </a:rPr>
              <a:t>A.Hirose</a:t>
            </a:r>
            <a:r>
              <a:rPr lang="en-US" altLang="ja-JP" sz="953" dirty="0">
                <a:latin typeface="+mn-ea"/>
              </a:rPr>
              <a:t>, "</a:t>
            </a:r>
            <a:r>
              <a:rPr lang="en-US" altLang="ja-JP" sz="1000" b="0" i="0" dirty="0">
                <a:effectLst/>
                <a:latin typeface="Arial" panose="020B0604020202020204" pitchFamily="34" charset="0"/>
              </a:rPr>
              <a:t>Development of complex-valued self-organizing-map landmine visualization system equipped with moving one-dimensional array antenna</a:t>
            </a:r>
            <a:r>
              <a:rPr lang="en-US" altLang="ja-JP" sz="953" dirty="0">
                <a:latin typeface="+mn-ea"/>
              </a:rPr>
              <a:t>," </a:t>
            </a:r>
            <a:r>
              <a:rPr lang="en-US" altLang="ja-JP" sz="1000" b="0" i="0" dirty="0">
                <a:effectLst/>
                <a:latin typeface="Arial" panose="020B0604020202020204" pitchFamily="34" charset="0"/>
              </a:rPr>
              <a:t>IEICE Trans. on Electron</a:t>
            </a:r>
            <a:r>
              <a:rPr lang="en-US" altLang="ja-JP" sz="953" dirty="0">
                <a:latin typeface="+mn-ea"/>
              </a:rPr>
              <a:t>.</a:t>
            </a:r>
          </a:p>
        </p:txBody>
      </p:sp>
    </p:spTree>
    <p:extLst>
      <p:ext uri="{BB962C8B-B14F-4D97-AF65-F5344CB8AC3E}">
        <p14:creationId xmlns:p14="http://schemas.microsoft.com/office/powerpoint/2010/main" val="2363022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01651E-4775-43B8-B40A-E23E7333AD57}"/>
              </a:ext>
            </a:extLst>
          </p:cNvPr>
          <p:cNvSpPr>
            <a:spLocks noGrp="1"/>
          </p:cNvSpPr>
          <p:nvPr>
            <p:ph type="title"/>
          </p:nvPr>
        </p:nvSpPr>
        <p:spPr/>
        <p:txBody>
          <a:bodyPr/>
          <a:lstStyle/>
          <a:p>
            <a:r>
              <a:rPr kumimoji="1" lang="en-US" altLang="ja-JP" dirty="0"/>
              <a:t>2.1 </a:t>
            </a:r>
            <a:r>
              <a:rPr kumimoji="1" lang="ja-JP" altLang="en-US" dirty="0"/>
              <a:t>計測方法</a:t>
            </a:r>
          </a:p>
        </p:txBody>
      </p:sp>
      <p:sp>
        <p:nvSpPr>
          <p:cNvPr id="3" name="コンテンツ プレースホルダー 2">
            <a:extLst>
              <a:ext uri="{FF2B5EF4-FFF2-40B4-BE49-F238E27FC236}">
                <a16:creationId xmlns:a16="http://schemas.microsoft.com/office/drawing/2014/main" id="{1768CC94-BB6A-4035-BD99-838D0FDCD485}"/>
              </a:ext>
            </a:extLst>
          </p:cNvPr>
          <p:cNvSpPr>
            <a:spLocks noGrp="1"/>
          </p:cNvSpPr>
          <p:nvPr>
            <p:ph idx="1"/>
          </p:nvPr>
        </p:nvSpPr>
        <p:spPr/>
        <p:txBody>
          <a:bodyPr/>
          <a:lstStyle/>
          <a:p>
            <a:r>
              <a:rPr kumimoji="1" lang="ja-JP" altLang="en-US" dirty="0"/>
              <a:t>一列に並んだアンテナから</a:t>
            </a:r>
            <a:br>
              <a:rPr kumimoji="1" lang="en-US" altLang="ja-JP" dirty="0"/>
            </a:br>
            <a:r>
              <a:rPr kumimoji="1" lang="ja-JP" altLang="en-US" dirty="0"/>
              <a:t>散乱画像を１列ずつ取得</a:t>
            </a:r>
          </a:p>
        </p:txBody>
      </p:sp>
      <p:pic>
        <p:nvPicPr>
          <p:cNvPr id="7" name="図 6" descr="グラフィカル ユーザー インターフェイス&#10;&#10;自動的に生成された説明">
            <a:extLst>
              <a:ext uri="{FF2B5EF4-FFF2-40B4-BE49-F238E27FC236}">
                <a16:creationId xmlns:a16="http://schemas.microsoft.com/office/drawing/2014/main" id="{2D46C519-4CB5-4030-8031-8C3F14DB4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300" y="1910798"/>
            <a:ext cx="4565412" cy="3867919"/>
          </a:xfrm>
          <a:prstGeom prst="rect">
            <a:avLst/>
          </a:prstGeom>
        </p:spPr>
      </p:pic>
      <p:sp>
        <p:nvSpPr>
          <p:cNvPr id="4" name="スライド番号プレースホルダー 3">
            <a:extLst>
              <a:ext uri="{FF2B5EF4-FFF2-40B4-BE49-F238E27FC236}">
                <a16:creationId xmlns:a16="http://schemas.microsoft.com/office/drawing/2014/main" id="{B24202EE-C10A-46E3-B5BB-1AB0E07E8466}"/>
              </a:ext>
            </a:extLst>
          </p:cNvPr>
          <p:cNvSpPr>
            <a:spLocks noGrp="1"/>
          </p:cNvSpPr>
          <p:nvPr>
            <p:ph type="sldNum" sz="quarter" idx="12"/>
          </p:nvPr>
        </p:nvSpPr>
        <p:spPr/>
        <p:txBody>
          <a:bodyPr/>
          <a:lstStyle/>
          <a:p>
            <a:fld id="{6BFB83F8-11AD-4E53-A692-87193396358F}" type="slidenum">
              <a:rPr kumimoji="1" lang="ja-JP" altLang="en-US" smtClean="0"/>
              <a:t>5</a:t>
            </a:fld>
            <a:endParaRPr kumimoji="1" lang="ja-JP" altLang="en-US"/>
          </a:p>
        </p:txBody>
      </p:sp>
      <p:pic>
        <p:nvPicPr>
          <p:cNvPr id="5" name="図 4" descr="屋内, 座る, テーブル, キッチン が含まれている画像&#10;&#10;自動的に生成された説明">
            <a:extLst>
              <a:ext uri="{FF2B5EF4-FFF2-40B4-BE49-F238E27FC236}">
                <a16:creationId xmlns:a16="http://schemas.microsoft.com/office/drawing/2014/main" id="{938B7EDE-09EF-46B1-9950-7061FB569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660" y="3208002"/>
            <a:ext cx="3893976" cy="2920482"/>
          </a:xfrm>
          <a:prstGeom prst="rect">
            <a:avLst/>
          </a:prstGeom>
        </p:spPr>
      </p:pic>
      <p:sp>
        <p:nvSpPr>
          <p:cNvPr id="8" name="矢印: 下 7">
            <a:extLst>
              <a:ext uri="{FF2B5EF4-FFF2-40B4-BE49-F238E27FC236}">
                <a16:creationId xmlns:a16="http://schemas.microsoft.com/office/drawing/2014/main" id="{94B4410A-EDE5-4B1C-AE59-42B4F21EB494}"/>
              </a:ext>
            </a:extLst>
          </p:cNvPr>
          <p:cNvSpPr/>
          <p:nvPr/>
        </p:nvSpPr>
        <p:spPr>
          <a:xfrm rot="10800000">
            <a:off x="3200399" y="3632199"/>
            <a:ext cx="313267" cy="1413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ッター プレースホルダー 5">
            <a:extLst>
              <a:ext uri="{FF2B5EF4-FFF2-40B4-BE49-F238E27FC236}">
                <a16:creationId xmlns:a16="http://schemas.microsoft.com/office/drawing/2014/main" id="{ADF14253-A185-4929-B391-5545ED5BD34E}"/>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2784339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5E42AE-4D05-4643-AB86-64928BE5C90B}"/>
              </a:ext>
            </a:extLst>
          </p:cNvPr>
          <p:cNvSpPr>
            <a:spLocks noGrp="1"/>
          </p:cNvSpPr>
          <p:nvPr>
            <p:ph type="title"/>
          </p:nvPr>
        </p:nvSpPr>
        <p:spPr/>
        <p:txBody>
          <a:bodyPr/>
          <a:lstStyle/>
          <a:p>
            <a:r>
              <a:rPr lang="en-US" altLang="ja-JP" dirty="0"/>
              <a:t>2.2 </a:t>
            </a:r>
            <a:r>
              <a:rPr lang="ja-JP" altLang="en-US" dirty="0"/>
              <a:t>テクスチャ特徴量ベクトルの生成</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59420-CB61-4D3C-A817-69C0C90B7009}"/>
                  </a:ext>
                </a:extLst>
              </p:cNvPr>
              <p:cNvSpPr>
                <a:spLocks noGrp="1"/>
              </p:cNvSpPr>
              <p:nvPr>
                <p:ph idx="1"/>
              </p:nvPr>
            </p:nvSpPr>
            <p:spPr/>
            <p:txBody>
              <a:bodyPr/>
              <a:lstStyle/>
              <a:p>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m:t>
                        </m:r>
                      </m:e>
                    </m:d>
                  </m:oMath>
                </a14:m>
                <a:r>
                  <a:rPr kumimoji="1" lang="ja-JP" altLang="en-US" dirty="0"/>
                  <a:t>ごとに局所ウィンドウを作成し，局所相関をとって特徴量ベクトル</a:t>
                </a:r>
                <a14:m>
                  <m:oMath xmlns:m="http://schemas.openxmlformats.org/officeDocument/2006/math">
                    <m:r>
                      <a:rPr kumimoji="1" lang="en-US" altLang="ja-JP" b="0" i="1" smtClean="0">
                        <a:latin typeface="Cambria Math" panose="02040503050406030204" pitchFamily="18" charset="0"/>
                      </a:rPr>
                      <m:t>𝐾</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m:t>
                        </m:r>
                      </m:e>
                    </m:d>
                  </m:oMath>
                </a14:m>
                <a:r>
                  <a:rPr kumimoji="1" lang="ja-JP" altLang="en-US" dirty="0"/>
                  <a:t>を作成する</a:t>
                </a:r>
              </a:p>
            </p:txBody>
          </p:sp>
        </mc:Choice>
        <mc:Fallback xmlns="">
          <p:sp>
            <p:nvSpPr>
              <p:cNvPr id="3" name="コンテンツ プレースホルダー 2">
                <a:extLst>
                  <a:ext uri="{FF2B5EF4-FFF2-40B4-BE49-F238E27FC236}">
                    <a16:creationId xmlns:a16="http://schemas.microsoft.com/office/drawing/2014/main" id="{A3859420-CB61-4D3C-A817-69C0C90B7009}"/>
                  </a:ext>
                </a:extLst>
              </p:cNvPr>
              <p:cNvSpPr>
                <a:spLocks noGrp="1" noRot="1" noChangeAspect="1" noMove="1" noResize="1" noEditPoints="1" noAdjustHandles="1" noChangeArrowheads="1" noChangeShapeType="1" noTextEdit="1"/>
              </p:cNvSpPr>
              <p:nvPr>
                <p:ph idx="1"/>
              </p:nvPr>
            </p:nvSpPr>
            <p:spPr>
              <a:blipFill>
                <a:blip r:embed="rId2"/>
                <a:stretch>
                  <a:fillRect t="-2241" r="-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67B8900-199A-4A64-B8D8-4ED5D001BE9A}"/>
                  </a:ext>
                </a:extLst>
              </p:cNvPr>
              <p:cNvSpPr txBox="1"/>
              <p:nvPr/>
            </p:nvSpPr>
            <p:spPr>
              <a:xfrm>
                <a:off x="1660124" y="2894120"/>
                <a:ext cx="2835135" cy="474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1" i="1" smtClean="0">
                          <a:latin typeface="Cambria Math" panose="02040503050406030204" pitchFamily="18" charset="0"/>
                        </a:rPr>
                        <m:t>𝑲</m:t>
                      </m:r>
                      <m:r>
                        <a:rPr kumimoji="1" lang="en-US" altLang="ja-JP" sz="2800" b="0" i="1" smtClean="0">
                          <a:latin typeface="Cambria Math" panose="02040503050406030204" pitchFamily="18" charset="0"/>
                        </a:rPr>
                        <m:t>=</m:t>
                      </m:r>
                      <m:sSup>
                        <m:sSupPr>
                          <m:ctrlPr>
                            <a:rPr kumimoji="1" lang="en-US" altLang="ja-JP" sz="2800" b="0" i="1" smtClean="0">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𝐾</m:t>
                              </m:r>
                            </m:e>
                            <m:sub>
                              <m:r>
                                <a:rPr lang="en-US" altLang="ja-JP" sz="2800" i="1">
                                  <a:latin typeface="Cambria Math" panose="02040503050406030204" pitchFamily="18" charset="0"/>
                                </a:rPr>
                                <m:t>𝑚</m:t>
                              </m:r>
                              <m:r>
                                <a:rPr lang="en-US" altLang="ja-JP" sz="2800" i="1">
                                  <a:latin typeface="Cambria Math" panose="02040503050406030204" pitchFamily="18" charset="0"/>
                                </a:rPr>
                                <m:t> </m:t>
                              </m:r>
                            </m:sub>
                          </m:sSub>
                          <m:r>
                            <a:rPr lang="en-US" altLang="ja-JP" sz="2800" i="1">
                              <a:latin typeface="Cambria Math" panose="02040503050406030204" pitchFamily="18" charset="0"/>
                            </a:rPr>
                            <m:t> </m:t>
                          </m:r>
                          <m:sSub>
                            <m:sSubPr>
                              <m:ctrlPr>
                                <a:rPr lang="en-US" altLang="ja-JP" sz="2800" i="1">
                                  <a:latin typeface="Cambria Math" panose="02040503050406030204" pitchFamily="18" charset="0"/>
                                </a:rPr>
                              </m:ctrlPr>
                            </m:sSubPr>
                            <m:e>
                              <m:r>
                                <a:rPr lang="en-US" altLang="ja-JP" sz="2800" b="1" i="1">
                                  <a:latin typeface="Cambria Math" panose="02040503050406030204" pitchFamily="18" charset="0"/>
                                </a:rPr>
                                <m:t>𝑲</m:t>
                              </m:r>
                            </m:e>
                            <m:sub>
                              <m:r>
                                <a:rPr lang="en-US" altLang="ja-JP" sz="2800" i="1">
                                  <a:latin typeface="Cambria Math" panose="02040503050406030204" pitchFamily="18" charset="0"/>
                                </a:rPr>
                                <m:t>𝑠</m:t>
                              </m:r>
                            </m:sub>
                          </m:sSub>
                          <m:r>
                            <a:rPr lang="en-US" altLang="ja-JP" sz="2800" i="1">
                              <a:latin typeface="Cambria Math" panose="02040503050406030204" pitchFamily="18" charset="0"/>
                            </a:rPr>
                            <m:t> </m:t>
                          </m:r>
                          <m:sSub>
                            <m:sSubPr>
                              <m:ctrlPr>
                                <a:rPr lang="en-US" altLang="ja-JP" sz="2800" i="1">
                                  <a:latin typeface="Cambria Math" panose="02040503050406030204" pitchFamily="18" charset="0"/>
                                </a:rPr>
                              </m:ctrlPr>
                            </m:sSubPr>
                            <m:e>
                              <m:r>
                                <a:rPr lang="en-US" altLang="ja-JP" sz="2800" b="1" i="1">
                                  <a:latin typeface="Cambria Math" panose="02040503050406030204" pitchFamily="18" charset="0"/>
                                </a:rPr>
                                <m:t>𝑲</m:t>
                              </m:r>
                            </m:e>
                            <m:sub>
                              <m:r>
                                <a:rPr lang="en-US" altLang="ja-JP" sz="2800" i="1">
                                  <a:latin typeface="Cambria Math" panose="02040503050406030204" pitchFamily="18" charset="0"/>
                                </a:rPr>
                                <m:t>𝑓</m:t>
                              </m:r>
                            </m:sub>
                          </m:sSub>
                          <m:r>
                            <a:rPr lang="en-US" altLang="ja-JP" sz="2800" i="1">
                              <a:latin typeface="Cambria Math" panose="02040503050406030204" pitchFamily="18" charset="0"/>
                            </a:rPr>
                            <m:t>]</m:t>
                          </m:r>
                        </m:e>
                        <m:sup>
                          <m:r>
                            <a:rPr kumimoji="1" lang="en-US" altLang="ja-JP" sz="2800" b="0" i="1" smtClean="0">
                              <a:latin typeface="Cambria Math" panose="02040503050406030204" pitchFamily="18" charset="0"/>
                            </a:rPr>
                            <m:t>𝑇</m:t>
                          </m:r>
                        </m:sup>
                      </m:sSup>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767B8900-199A-4A64-B8D8-4ED5D001BE9A}"/>
                  </a:ext>
                </a:extLst>
              </p:cNvPr>
              <p:cNvSpPr txBox="1">
                <a:spLocks noRot="1" noChangeAspect="1" noMove="1" noResize="1" noEditPoints="1" noAdjustHandles="1" noChangeArrowheads="1" noChangeShapeType="1" noTextEdit="1"/>
              </p:cNvSpPr>
              <p:nvPr/>
            </p:nvSpPr>
            <p:spPr>
              <a:xfrm>
                <a:off x="1660124" y="2894120"/>
                <a:ext cx="2835135" cy="4742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70D73A0-1490-429A-A0D5-9B23D2B43A5D}"/>
                  </a:ext>
                </a:extLst>
              </p:cNvPr>
              <p:cNvSpPr txBox="1"/>
              <p:nvPr/>
            </p:nvSpPr>
            <p:spPr>
              <a:xfrm>
                <a:off x="1029810" y="3764133"/>
                <a:ext cx="4154022" cy="1357936"/>
              </a:xfrm>
              <a:prstGeom prst="rect">
                <a:avLst/>
              </a:prstGeom>
              <a:noFill/>
            </p:spPr>
            <p:txBody>
              <a:bodyPr wrap="non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𝐾</m:t>
                        </m:r>
                      </m:e>
                      <m:sub>
                        <m:r>
                          <a:rPr kumimoji="1" lang="en-US" altLang="ja-JP" sz="2400" b="0" i="1" smtClean="0">
                            <a:latin typeface="Cambria Math" panose="02040503050406030204" pitchFamily="18" charset="0"/>
                          </a:rPr>
                          <m:t>𝑚</m:t>
                        </m:r>
                      </m:sub>
                    </m:sSub>
                  </m:oMath>
                </a14:m>
                <a:r>
                  <a:rPr kumimoji="1" lang="ja-JP" altLang="en-US" sz="2400" dirty="0"/>
                  <a:t>：平均</a:t>
                </a:r>
                <a:endParaRPr kumimoji="1" lang="en-US" altLang="ja-JP" sz="2400" dirty="0"/>
              </a:p>
              <a:p>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𝐾</m:t>
                        </m:r>
                      </m:e>
                      <m:sub>
                        <m:r>
                          <a:rPr kumimoji="1" lang="en-US" altLang="ja-JP" sz="2800" b="0" i="1" smtClean="0">
                            <a:latin typeface="Cambria Math" panose="02040503050406030204" pitchFamily="18" charset="0"/>
                          </a:rPr>
                          <m:t>𝑠</m:t>
                        </m:r>
                      </m:sub>
                    </m:sSub>
                  </m:oMath>
                </a14:m>
                <a:r>
                  <a:rPr kumimoji="1" lang="ja-JP" altLang="en-US" sz="2800" dirty="0"/>
                  <a:t>：空間領域での相関</a:t>
                </a:r>
                <a:endParaRPr kumimoji="1" lang="en-US" altLang="ja-JP" sz="2800" dirty="0"/>
              </a:p>
              <a:p>
                <a14:m>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𝐾</m:t>
                        </m:r>
                      </m:e>
                      <m:sub>
                        <m:r>
                          <a:rPr kumimoji="1" lang="en-US" altLang="ja-JP" sz="2800" b="0" i="1" smtClean="0">
                            <a:latin typeface="Cambria Math" panose="02040503050406030204" pitchFamily="18" charset="0"/>
                          </a:rPr>
                          <m:t>𝑓</m:t>
                        </m:r>
                      </m:sub>
                    </m:sSub>
                  </m:oMath>
                </a14:m>
                <a:r>
                  <a:rPr kumimoji="1" lang="ja-JP" altLang="en-US" sz="2800" dirty="0"/>
                  <a:t>：周波数領域での相関</a:t>
                </a:r>
              </a:p>
            </p:txBody>
          </p:sp>
        </mc:Choice>
        <mc:Fallback xmlns="">
          <p:sp>
            <p:nvSpPr>
              <p:cNvPr id="5" name="テキスト ボックス 4">
                <a:extLst>
                  <a:ext uri="{FF2B5EF4-FFF2-40B4-BE49-F238E27FC236}">
                    <a16:creationId xmlns:a16="http://schemas.microsoft.com/office/drawing/2014/main" id="{370D73A0-1490-429A-A0D5-9B23D2B43A5D}"/>
                  </a:ext>
                </a:extLst>
              </p:cNvPr>
              <p:cNvSpPr txBox="1">
                <a:spLocks noRot="1" noChangeAspect="1" noMove="1" noResize="1" noEditPoints="1" noAdjustHandles="1" noChangeArrowheads="1" noChangeShapeType="1" noTextEdit="1"/>
              </p:cNvSpPr>
              <p:nvPr/>
            </p:nvSpPr>
            <p:spPr>
              <a:xfrm>
                <a:off x="1029810" y="3764133"/>
                <a:ext cx="4154022" cy="1357936"/>
              </a:xfrm>
              <a:prstGeom prst="rect">
                <a:avLst/>
              </a:prstGeom>
              <a:blipFill>
                <a:blip r:embed="rId4"/>
                <a:stretch>
                  <a:fillRect l="-441" t="-3587" r="-1615" b="-9865"/>
                </a:stretch>
              </a:blipFill>
            </p:spPr>
            <p:txBody>
              <a:bodyPr/>
              <a:lstStyle/>
              <a:p>
                <a:r>
                  <a:rPr lang="en-US">
                    <a:noFill/>
                  </a:rPr>
                  <a:t> </a:t>
                </a:r>
              </a:p>
            </p:txBody>
          </p:sp>
        </mc:Fallback>
      </mc:AlternateContent>
      <p:pic>
        <p:nvPicPr>
          <p:cNvPr id="7" name="図 10" descr="window.jpg">
            <a:extLst>
              <a:ext uri="{FF2B5EF4-FFF2-40B4-BE49-F238E27FC236}">
                <a16:creationId xmlns:a16="http://schemas.microsoft.com/office/drawing/2014/main" id="{8418D16A-4712-458C-AA12-8A0CFA32D164}"/>
              </a:ext>
            </a:extLst>
          </p:cNvPr>
          <p:cNvPicPr>
            <a:picLocks noChangeAspect="1"/>
          </p:cNvPicPr>
          <p:nvPr/>
        </p:nvPicPr>
        <p:blipFill>
          <a:blip r:embed="rId5" cstate="print"/>
          <a:srcRect t="7443" r="48981" b="53532"/>
          <a:stretch>
            <a:fillRect/>
          </a:stretch>
        </p:blipFill>
        <p:spPr bwMode="auto">
          <a:xfrm>
            <a:off x="5535221" y="3041046"/>
            <a:ext cx="5187425" cy="2743488"/>
          </a:xfrm>
          <a:prstGeom prst="rect">
            <a:avLst/>
          </a:prstGeom>
          <a:noFill/>
          <a:ln w="9525">
            <a:noFill/>
            <a:miter lim="800000"/>
            <a:headEnd/>
            <a:tailEnd/>
          </a:ln>
        </p:spPr>
      </p:pic>
      <p:sp>
        <p:nvSpPr>
          <p:cNvPr id="6" name="スライド番号プレースホルダー 5">
            <a:extLst>
              <a:ext uri="{FF2B5EF4-FFF2-40B4-BE49-F238E27FC236}">
                <a16:creationId xmlns:a16="http://schemas.microsoft.com/office/drawing/2014/main" id="{283067EC-42B4-4AB1-A975-41DB6D42C6D1}"/>
              </a:ext>
            </a:extLst>
          </p:cNvPr>
          <p:cNvSpPr>
            <a:spLocks noGrp="1"/>
          </p:cNvSpPr>
          <p:nvPr>
            <p:ph type="sldNum" sz="quarter" idx="12"/>
          </p:nvPr>
        </p:nvSpPr>
        <p:spPr/>
        <p:txBody>
          <a:bodyPr/>
          <a:lstStyle/>
          <a:p>
            <a:fld id="{6BFB83F8-11AD-4E53-A692-87193396358F}" type="slidenum">
              <a:rPr kumimoji="1" lang="ja-JP" altLang="en-US" smtClean="0"/>
              <a:t>6</a:t>
            </a:fld>
            <a:endParaRPr kumimoji="1" lang="ja-JP" altLang="en-US"/>
          </a:p>
        </p:txBody>
      </p:sp>
      <p:sp>
        <p:nvSpPr>
          <p:cNvPr id="8" name="フッター プレースホルダー 7">
            <a:extLst>
              <a:ext uri="{FF2B5EF4-FFF2-40B4-BE49-F238E27FC236}">
                <a16:creationId xmlns:a16="http://schemas.microsoft.com/office/drawing/2014/main" id="{30D4F207-5511-425A-9D0E-9C9B2BA8DA28}"/>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44320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12B14-3246-4DDE-B484-E4087590CBF4}"/>
              </a:ext>
            </a:extLst>
          </p:cNvPr>
          <p:cNvSpPr>
            <a:spLocks noGrp="1"/>
          </p:cNvSpPr>
          <p:nvPr>
            <p:ph type="title"/>
          </p:nvPr>
        </p:nvSpPr>
        <p:spPr/>
        <p:txBody>
          <a:bodyPr/>
          <a:lstStyle/>
          <a:p>
            <a:r>
              <a:rPr kumimoji="1" lang="en-US" altLang="ja-JP" dirty="0"/>
              <a:t>2.3 </a:t>
            </a:r>
            <a:r>
              <a:rPr kumimoji="1" lang="ja-JP" altLang="en-US" dirty="0"/>
              <a:t>圧縮センシング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B328D09-31A1-4145-8160-A6C5A088AE84}"/>
                  </a:ext>
                </a:extLst>
              </p:cNvPr>
              <p:cNvSpPr>
                <a:spLocks noGrp="1"/>
              </p:cNvSpPr>
              <p:nvPr>
                <p:ph idx="1"/>
              </p:nvPr>
            </p:nvSpPr>
            <p:spPr/>
            <p:txBody>
              <a:bodyPr/>
              <a:lstStyle/>
              <a:p>
                <a:r>
                  <a:rPr kumimoji="1" lang="ja-JP" altLang="en-US" dirty="0"/>
                  <a:t>圧縮センシングのもととなるスパースモデリングでは信号をスパースなものとして考える。元の信号</a:t>
                </a:r>
                <a:r>
                  <a:rPr lang="ja-JP" altLang="en-US" dirty="0"/>
                  <a:t>を</a:t>
                </a:r>
                <a14:m>
                  <m:oMath xmlns:m="http://schemas.openxmlformats.org/officeDocument/2006/math">
                    <m:r>
                      <a:rPr lang="en-US" altLang="ja-JP" b="0" i="1" smtClean="0">
                        <a:latin typeface="Cambria Math" panose="02040503050406030204" pitchFamily="18" charset="0"/>
                      </a:rPr>
                      <m:t>𝑦</m:t>
                    </m:r>
                  </m:oMath>
                </a14:m>
                <a:r>
                  <a:rPr kumimoji="1" lang="ja-JP" altLang="en-US" dirty="0"/>
                  <a:t>としたときに</a:t>
                </a:r>
                <a:br>
                  <a:rPr kumimoji="1" lang="en-US" altLang="ja-JP" dirty="0"/>
                </a:br>
                <a14:m>
                  <m:oMath xmlns:m="http://schemas.openxmlformats.org/officeDocument/2006/math">
                    <m:r>
                      <a:rPr lang="en-US" altLang="ja-JP" i="1">
                        <a:latin typeface="Cambria Math" panose="02040503050406030204" pitchFamily="18" charset="0"/>
                      </a:rPr>
                      <m:t>𝑦</m:t>
                    </m:r>
                    <m:r>
                      <a:rPr lang="en-US" altLang="ja-JP" i="1">
                        <a:latin typeface="Cambria Math" panose="02040503050406030204" pitchFamily="18" charset="0"/>
                      </a:rPr>
                      <m:t>=</m:t>
                    </m:r>
                    <m:r>
                      <a:rPr lang="en-US" altLang="ja-JP" i="1">
                        <a:latin typeface="Cambria Math" panose="02040503050406030204" pitchFamily="18" charset="0"/>
                      </a:rPr>
                      <m:t>𝐴𝑥</m:t>
                    </m:r>
                  </m:oMath>
                </a14:m>
                <a:br>
                  <a:rPr lang="en-US" altLang="ja-JP" dirty="0"/>
                </a:br>
                <a:br>
                  <a:rPr lang="en-US" altLang="ja-JP" dirty="0"/>
                </a:br>
                <a:r>
                  <a:rPr lang="ja-JP" altLang="en-US" dirty="0"/>
                  <a:t>というような変換をしたとき</a:t>
                </a:r>
                <a14:m>
                  <m:oMath xmlns:m="http://schemas.openxmlformats.org/officeDocument/2006/math">
                    <m:r>
                      <a:rPr lang="en-US" altLang="ja-JP" b="0" i="1" smtClean="0">
                        <a:latin typeface="Cambria Math" panose="02040503050406030204" pitchFamily="18" charset="0"/>
                      </a:rPr>
                      <m:t>𝑥</m:t>
                    </m:r>
                  </m:oMath>
                </a14:m>
                <a:r>
                  <a:rPr lang="ja-JP" altLang="en-US" dirty="0"/>
                  <a:t>の非零の成分が少数になることをいう。このような形で信号があらわせるとき，元の信号の復元は最適化問題として扱うことができる。</a:t>
                </a:r>
                <a:br>
                  <a:rPr lang="en-US" altLang="ja-JP" dirty="0"/>
                </a:br>
                <a14:m>
                  <m:oMath xmlns:m="http://schemas.openxmlformats.org/officeDocument/2006/math">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min</m:t>
                        </m:r>
                      </m:fName>
                      <m:e>
                        <m:sSub>
                          <m:sSubPr>
                            <m:ctrlPr>
                              <a:rPr lang="en-US" altLang="ja-JP" b="0" i="1" smtClean="0">
                                <a:latin typeface="Cambria Math" panose="02040503050406030204" pitchFamily="18" charset="0"/>
                              </a:rPr>
                            </m:ctrlPr>
                          </m:sSubPr>
                          <m:e>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𝑠𝑢𝑏𝑗𝑒𝑐𝑡</m:t>
                        </m:r>
                        <m:r>
                          <a:rPr lang="en-US" altLang="ja-JP" b="0" i="1" smtClean="0">
                            <a:latin typeface="Cambria Math" panose="02040503050406030204" pitchFamily="18" charset="0"/>
                          </a:rPr>
                          <m:t> </m:t>
                        </m:r>
                        <m:r>
                          <a:rPr lang="en-US" altLang="ja-JP" b="0" i="1" smtClean="0">
                            <a:latin typeface="Cambria Math" panose="02040503050406030204" pitchFamily="18" charset="0"/>
                          </a:rPr>
                          <m:t>𝑡𝑜</m:t>
                        </m:r>
                        <m:r>
                          <a:rPr lang="en-US" altLang="ja-JP" b="0" i="1" smtClean="0">
                            <a:latin typeface="Cambria Math" panose="02040503050406030204" pitchFamily="18" charset="0"/>
                          </a:rPr>
                          <m:t> </m:t>
                        </m:r>
                      </m:e>
                    </m:func>
                    <m:r>
                      <a:rPr lang="en-US" altLang="ja-JP" i="1" smtClean="0">
                        <a:latin typeface="Cambria Math" panose="02040503050406030204" pitchFamily="18" charset="0"/>
                      </a:rPr>
                      <m:t>𝑦</m:t>
                    </m:r>
                    <m:r>
                      <a:rPr lang="en-US" altLang="ja-JP" b="0" i="1" smtClean="0">
                        <a:latin typeface="Cambria Math" panose="02040503050406030204" pitchFamily="18" charset="0"/>
                      </a:rPr>
                      <m:t> </m:t>
                    </m:r>
                    <m:r>
                      <a:rPr lang="en-US" altLang="ja-JP" i="1" smtClean="0">
                        <a:latin typeface="Cambria Math" panose="02040503050406030204" pitchFamily="18" charset="0"/>
                      </a:rPr>
                      <m:t>=</m:t>
                    </m:r>
                    <m:r>
                      <a:rPr lang="en-US" altLang="ja-JP" i="1" smtClean="0">
                        <a:latin typeface="Cambria Math" panose="02040503050406030204" pitchFamily="18" charset="0"/>
                      </a:rPr>
                      <m:t>𝐴𝑥</m:t>
                    </m:r>
                  </m:oMath>
                </a14:m>
                <a:br>
                  <a:rPr lang="en-US" altLang="ja-JP" dirty="0"/>
                </a:br>
                <a:br>
                  <a:rPr lang="en-US" altLang="ja-JP" dirty="0"/>
                </a:br>
                <a:endParaRPr lang="ja-JP" altLang="en-US" dirty="0"/>
              </a:p>
            </p:txBody>
          </p:sp>
        </mc:Choice>
        <mc:Fallback xmlns="">
          <p:sp>
            <p:nvSpPr>
              <p:cNvPr id="3" name="コンテンツ プレースホルダー 2">
                <a:extLst>
                  <a:ext uri="{FF2B5EF4-FFF2-40B4-BE49-F238E27FC236}">
                    <a16:creationId xmlns:a16="http://schemas.microsoft.com/office/drawing/2014/main" id="{7B328D09-31A1-4145-8160-A6C5A088AE8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テキスト ボックス 3">
            <a:extLst>
              <a:ext uri="{FF2B5EF4-FFF2-40B4-BE49-F238E27FC236}">
                <a16:creationId xmlns:a16="http://schemas.microsoft.com/office/drawing/2014/main" id="{8127B25E-D0FB-488B-9276-C5A35682418F}"/>
              </a:ext>
            </a:extLst>
          </p:cNvPr>
          <p:cNvSpPr txBox="1"/>
          <p:nvPr/>
        </p:nvSpPr>
        <p:spPr>
          <a:xfrm>
            <a:off x="4891777" y="2685947"/>
            <a:ext cx="65" cy="430887"/>
          </a:xfrm>
          <a:prstGeom prst="rect">
            <a:avLst/>
          </a:prstGeom>
          <a:noFill/>
        </p:spPr>
        <p:txBody>
          <a:bodyPr wrap="none" lIns="0" tIns="0" rIns="0" bIns="0" rtlCol="0">
            <a:spAutoFit/>
          </a:bodyPr>
          <a:lstStyle/>
          <a:p>
            <a:endParaRPr kumimoji="1" lang="ja-JP" altLang="en-US" sz="2800" dirty="0"/>
          </a:p>
        </p:txBody>
      </p:sp>
      <p:sp>
        <p:nvSpPr>
          <p:cNvPr id="5" name="スライド番号プレースホルダー 4">
            <a:extLst>
              <a:ext uri="{FF2B5EF4-FFF2-40B4-BE49-F238E27FC236}">
                <a16:creationId xmlns:a16="http://schemas.microsoft.com/office/drawing/2014/main" id="{6E5697DC-88DA-439D-8A70-AB36C32B666B}"/>
              </a:ext>
            </a:extLst>
          </p:cNvPr>
          <p:cNvSpPr>
            <a:spLocks noGrp="1"/>
          </p:cNvSpPr>
          <p:nvPr>
            <p:ph type="sldNum" sz="quarter" idx="12"/>
          </p:nvPr>
        </p:nvSpPr>
        <p:spPr/>
        <p:txBody>
          <a:bodyPr/>
          <a:lstStyle/>
          <a:p>
            <a:fld id="{6BFB83F8-11AD-4E53-A692-87193396358F}" type="slidenum">
              <a:rPr kumimoji="1" lang="ja-JP" altLang="en-US" smtClean="0"/>
              <a:t>7</a:t>
            </a:fld>
            <a:endParaRPr kumimoji="1" lang="ja-JP" altLang="en-US"/>
          </a:p>
        </p:txBody>
      </p:sp>
      <p:sp>
        <p:nvSpPr>
          <p:cNvPr id="6" name="フッター プレースホルダー 5">
            <a:extLst>
              <a:ext uri="{FF2B5EF4-FFF2-40B4-BE49-F238E27FC236}">
                <a16:creationId xmlns:a16="http://schemas.microsoft.com/office/drawing/2014/main" id="{A43DCF07-207D-49A2-A837-209337EF535F}"/>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2791093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D74896-2A13-45D2-A68A-C5BB256280BA}"/>
              </a:ext>
            </a:extLst>
          </p:cNvPr>
          <p:cNvSpPr>
            <a:spLocks noGrp="1"/>
          </p:cNvSpPr>
          <p:nvPr>
            <p:ph type="title"/>
          </p:nvPr>
        </p:nvSpPr>
        <p:spPr/>
        <p:txBody>
          <a:bodyPr/>
          <a:lstStyle/>
          <a:p>
            <a:r>
              <a:rPr kumimoji="1" lang="en-US" altLang="ja-JP" dirty="0"/>
              <a:t>3 </a:t>
            </a:r>
            <a:r>
              <a:rPr kumimoji="1" lang="ja-JP" altLang="en-US" dirty="0"/>
              <a:t>地雷可視化への圧縮センシングの適用</a:t>
            </a:r>
          </a:p>
        </p:txBody>
      </p:sp>
      <p:pic>
        <p:nvPicPr>
          <p:cNvPr id="5" name="コンテンツ プレースホルダー 4" descr="時計 が含まれている画像&#10;&#10;自動的に生成された説明">
            <a:extLst>
              <a:ext uri="{FF2B5EF4-FFF2-40B4-BE49-F238E27FC236}">
                <a16:creationId xmlns:a16="http://schemas.microsoft.com/office/drawing/2014/main" id="{5BB1CCD8-F2E1-4595-A74A-2ABB8816A3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5654" y="2172758"/>
            <a:ext cx="5238687" cy="3339043"/>
          </a:xfrm>
        </p:spPr>
      </p:pic>
      <p:sp>
        <p:nvSpPr>
          <p:cNvPr id="3" name="スライド番号プレースホルダー 2">
            <a:extLst>
              <a:ext uri="{FF2B5EF4-FFF2-40B4-BE49-F238E27FC236}">
                <a16:creationId xmlns:a16="http://schemas.microsoft.com/office/drawing/2014/main" id="{589F9EEB-423E-4C86-8B3A-21267896C6D6}"/>
              </a:ext>
            </a:extLst>
          </p:cNvPr>
          <p:cNvSpPr>
            <a:spLocks noGrp="1"/>
          </p:cNvSpPr>
          <p:nvPr>
            <p:ph type="sldNum" sz="quarter" idx="12"/>
          </p:nvPr>
        </p:nvSpPr>
        <p:spPr/>
        <p:txBody>
          <a:bodyPr/>
          <a:lstStyle/>
          <a:p>
            <a:fld id="{6BFB83F8-11AD-4E53-A692-87193396358F}" type="slidenum">
              <a:rPr kumimoji="1" lang="ja-JP" altLang="en-US" smtClean="0"/>
              <a:t>8</a:t>
            </a:fld>
            <a:endParaRPr kumimoji="1" lang="ja-JP" altLang="en-US"/>
          </a:p>
        </p:txBody>
      </p:sp>
      <p:sp>
        <p:nvSpPr>
          <p:cNvPr id="6" name="テキスト ボックス 5">
            <a:extLst>
              <a:ext uri="{FF2B5EF4-FFF2-40B4-BE49-F238E27FC236}">
                <a16:creationId xmlns:a16="http://schemas.microsoft.com/office/drawing/2014/main" id="{7E58ABE2-9482-4033-AA9D-067D17FBE73E}"/>
              </a:ext>
            </a:extLst>
          </p:cNvPr>
          <p:cNvSpPr txBox="1"/>
          <p:nvPr/>
        </p:nvSpPr>
        <p:spPr>
          <a:xfrm>
            <a:off x="922865" y="1871134"/>
            <a:ext cx="5520267" cy="3970318"/>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先行研究では圧縮センシングを利用した金属地雷検知</a:t>
            </a:r>
            <a:endParaRPr lang="en-US" altLang="ja-JP" sz="2800" dirty="0"/>
          </a:p>
          <a:p>
            <a:pPr marL="457200" indent="-457200">
              <a:buFont typeface="Arial" panose="020B0604020202020204" pitchFamily="34" charset="0"/>
              <a:buChar char="•"/>
            </a:pPr>
            <a:endParaRPr lang="en-US" altLang="ja-JP" sz="2800" dirty="0"/>
          </a:p>
          <a:p>
            <a:pPr marL="457200" indent="-457200">
              <a:buFont typeface="Arial" panose="020B0604020202020204" pitchFamily="34" charset="0"/>
              <a:buChar char="•"/>
            </a:pPr>
            <a:r>
              <a:rPr lang="ja-JP" altLang="en-US" sz="2800" dirty="0"/>
              <a:t>反射強度を利用する場合は地雷の場所でのみ強度が強いのでスパースである。</a:t>
            </a:r>
            <a:endParaRPr lang="en-US" altLang="ja-JP" sz="2800" dirty="0"/>
          </a:p>
          <a:p>
            <a:pPr marL="457200" indent="-457200">
              <a:buFont typeface="Arial" panose="020B0604020202020204" pitchFamily="34" charset="0"/>
              <a:buChar char="•"/>
            </a:pPr>
            <a:endParaRPr lang="en-US" altLang="ja-JP" sz="2800" dirty="0"/>
          </a:p>
          <a:p>
            <a:pPr marL="457200" indent="-457200">
              <a:buFont typeface="Arial" panose="020B0604020202020204" pitchFamily="34" charset="0"/>
              <a:buChar char="•"/>
            </a:pPr>
            <a:r>
              <a:rPr kumimoji="1" lang="ja-JP" altLang="en-US" sz="2800" dirty="0"/>
              <a:t>特徴量</a:t>
            </a:r>
            <a:r>
              <a:rPr lang="ja-JP" altLang="en-US" sz="2800" dirty="0"/>
              <a:t>からスパース性を実現することを考える。</a:t>
            </a:r>
            <a:endParaRPr kumimoji="1" lang="ja-JP" altLang="en-US" sz="2800" dirty="0"/>
          </a:p>
        </p:txBody>
      </p:sp>
      <p:sp>
        <p:nvSpPr>
          <p:cNvPr id="4" name="テキスト ボックス 3">
            <a:extLst>
              <a:ext uri="{FF2B5EF4-FFF2-40B4-BE49-F238E27FC236}">
                <a16:creationId xmlns:a16="http://schemas.microsoft.com/office/drawing/2014/main" id="{48D04BA3-2F7B-46F4-9C6A-76EE60AB01F6}"/>
              </a:ext>
            </a:extLst>
          </p:cNvPr>
          <p:cNvSpPr txBox="1"/>
          <p:nvPr/>
        </p:nvSpPr>
        <p:spPr>
          <a:xfrm>
            <a:off x="1874053" y="6016722"/>
            <a:ext cx="8230465" cy="400110"/>
          </a:xfrm>
          <a:prstGeom prst="rect">
            <a:avLst/>
          </a:prstGeom>
          <a:noFill/>
        </p:spPr>
        <p:txBody>
          <a:bodyPr>
            <a:spAutoFit/>
          </a:bodyPr>
          <a:lstStyle/>
          <a:p>
            <a:pPr>
              <a:defRPr/>
            </a:pPr>
            <a:r>
              <a:rPr lang="en-US" altLang="ja-JP" sz="953" dirty="0">
                <a:latin typeface="+mn-ea"/>
              </a:rPr>
              <a:t>(7) </a:t>
            </a:r>
            <a:r>
              <a:rPr lang="en-US" altLang="ja-JP" sz="1000" b="0" i="0" dirty="0" err="1">
                <a:effectLst/>
                <a:latin typeface="Arial" panose="020B0604020202020204" pitchFamily="34" charset="0"/>
              </a:rPr>
              <a:t>E.Koyama</a:t>
            </a:r>
            <a:r>
              <a:rPr lang="en-US" altLang="ja-JP" sz="1000" b="0" i="0" dirty="0">
                <a:effectLst/>
                <a:latin typeface="Arial" panose="020B0604020202020204" pitchFamily="34" charset="0"/>
              </a:rPr>
              <a:t> </a:t>
            </a:r>
            <a:r>
              <a:rPr lang="en-US" altLang="ja-JP" sz="1000" b="0" i="0" dirty="0" err="1">
                <a:effectLst/>
                <a:latin typeface="Arial" panose="020B0604020202020204" pitchFamily="34" charset="0"/>
              </a:rPr>
              <a:t>A.Hirose</a:t>
            </a:r>
            <a:r>
              <a:rPr lang="en-US" altLang="ja-JP" sz="953" dirty="0">
                <a:latin typeface="+mn-ea"/>
              </a:rPr>
              <a:t>, "</a:t>
            </a:r>
            <a:r>
              <a:rPr lang="en-US" altLang="ja-JP" sz="1000" b="0" i="0" dirty="0">
                <a:effectLst/>
                <a:latin typeface="Arial" panose="020B0604020202020204" pitchFamily="34" charset="0"/>
              </a:rPr>
              <a:t>Development of complex-valued self-organizing-map landmine visualization system equipped with moving one-dimensional array antenna</a:t>
            </a:r>
            <a:r>
              <a:rPr lang="en-US" altLang="ja-JP" sz="953" dirty="0">
                <a:latin typeface="+mn-ea"/>
              </a:rPr>
              <a:t>," </a:t>
            </a:r>
            <a:r>
              <a:rPr lang="en-US" altLang="ja-JP" sz="1000" b="0" i="0" dirty="0">
                <a:effectLst/>
                <a:latin typeface="Arial" panose="020B0604020202020204" pitchFamily="34" charset="0"/>
              </a:rPr>
              <a:t>IEICE Trans. on Electron</a:t>
            </a:r>
            <a:r>
              <a:rPr lang="en-US" altLang="ja-JP" sz="953" dirty="0">
                <a:latin typeface="+mn-ea"/>
              </a:rPr>
              <a:t>.</a:t>
            </a:r>
          </a:p>
        </p:txBody>
      </p:sp>
      <p:sp>
        <p:nvSpPr>
          <p:cNvPr id="8" name="フッター プレースホルダー 7">
            <a:extLst>
              <a:ext uri="{FF2B5EF4-FFF2-40B4-BE49-F238E27FC236}">
                <a16:creationId xmlns:a16="http://schemas.microsoft.com/office/drawing/2014/main" id="{02D3648F-11BE-4633-821E-B2A0950F4736}"/>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2250408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CADE06-B0E2-47FB-A6F6-B56546A455FC}"/>
              </a:ext>
            </a:extLst>
          </p:cNvPr>
          <p:cNvSpPr>
            <a:spLocks noGrp="1"/>
          </p:cNvSpPr>
          <p:nvPr>
            <p:ph type="title"/>
          </p:nvPr>
        </p:nvSpPr>
        <p:spPr>
          <a:xfrm>
            <a:off x="838199" y="365125"/>
            <a:ext cx="10735733" cy="1325563"/>
          </a:xfrm>
        </p:spPr>
        <p:txBody>
          <a:bodyPr/>
          <a:lstStyle/>
          <a:p>
            <a:r>
              <a:rPr kumimoji="1" lang="en-US" altLang="ja-JP" dirty="0"/>
              <a:t>3.1 </a:t>
            </a:r>
            <a:r>
              <a:rPr kumimoji="1" lang="ja-JP" altLang="en-US" dirty="0"/>
              <a:t>特徴量ベクトルを使ったスパーシティ</a:t>
            </a:r>
          </a:p>
        </p:txBody>
      </p:sp>
      <p:sp>
        <p:nvSpPr>
          <p:cNvPr id="3" name="コンテンツ プレースホルダー 2">
            <a:extLst>
              <a:ext uri="{FF2B5EF4-FFF2-40B4-BE49-F238E27FC236}">
                <a16:creationId xmlns:a16="http://schemas.microsoft.com/office/drawing/2014/main" id="{DA546E85-E658-49AE-97B6-C63D45AF047A}"/>
              </a:ext>
            </a:extLst>
          </p:cNvPr>
          <p:cNvSpPr>
            <a:spLocks noGrp="1"/>
          </p:cNvSpPr>
          <p:nvPr>
            <p:ph idx="1"/>
          </p:nvPr>
        </p:nvSpPr>
        <p:spPr>
          <a:xfrm>
            <a:off x="838200" y="1825625"/>
            <a:ext cx="5985933" cy="4351338"/>
          </a:xfrm>
        </p:spPr>
        <p:txBody>
          <a:bodyPr>
            <a:normAutofit/>
          </a:bodyPr>
          <a:lstStyle/>
          <a:p>
            <a:r>
              <a:rPr kumimoji="1" lang="ja-JP" altLang="en-US" sz="2000" dirty="0"/>
              <a:t>圧縮センシングには信号のスパース性が必要</a:t>
            </a:r>
            <a:endParaRPr kumimoji="1" lang="en-US" altLang="ja-JP" sz="2000" dirty="0"/>
          </a:p>
          <a:p>
            <a:r>
              <a:rPr lang="ja-JP" altLang="en-US" sz="2000" dirty="0"/>
              <a:t>特徴量ベクトルを使ってスパース性を実現</a:t>
            </a:r>
            <a:endParaRPr lang="en-US" altLang="ja-JP" sz="2000" dirty="0"/>
          </a:p>
          <a:p>
            <a:r>
              <a:rPr lang="ja-JP" altLang="en-US" sz="2000" dirty="0"/>
              <a:t>地雷上では特徴量は一定でそれ以外では特徴量はまばらになる</a:t>
            </a:r>
            <a:br>
              <a:rPr lang="en-US" altLang="ja-JP" sz="2000" dirty="0"/>
            </a:br>
            <a:br>
              <a:rPr lang="en-US" altLang="ja-JP" sz="2000" dirty="0"/>
            </a:br>
            <a:endParaRPr lang="en-US" altLang="ja-JP" sz="2000" dirty="0"/>
          </a:p>
          <a:p>
            <a:r>
              <a:rPr kumimoji="1" lang="ja-JP" altLang="en-US" sz="2000" dirty="0"/>
              <a:t>モデル内の特徴量の一様性を考えると地雷の上でだけ大きな値になる</a:t>
            </a:r>
          </a:p>
        </p:txBody>
      </p:sp>
      <p:sp>
        <p:nvSpPr>
          <p:cNvPr id="4" name="矢印: 下 3">
            <a:extLst>
              <a:ext uri="{FF2B5EF4-FFF2-40B4-BE49-F238E27FC236}">
                <a16:creationId xmlns:a16="http://schemas.microsoft.com/office/drawing/2014/main" id="{91D1A413-E770-41D0-A47E-79123301E44A}"/>
              </a:ext>
            </a:extLst>
          </p:cNvPr>
          <p:cNvSpPr/>
          <p:nvPr/>
        </p:nvSpPr>
        <p:spPr>
          <a:xfrm>
            <a:off x="3151162" y="3286135"/>
            <a:ext cx="719091" cy="4527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1A658A0-2CB4-4898-B7C0-2035FBF5E564}"/>
                  </a:ext>
                </a:extLst>
              </p:cNvPr>
              <p:cNvSpPr txBox="1"/>
              <p:nvPr/>
            </p:nvSpPr>
            <p:spPr>
              <a:xfrm>
                <a:off x="1233996" y="4802819"/>
                <a:ext cx="5078027" cy="10943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h</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𝑦</m:t>
                          </m:r>
                        </m:e>
                      </m:d>
                      <m:r>
                        <a:rPr kumimoji="1" lang="en-US" altLang="ja-JP" sz="2800" b="0" i="1" smtClean="0">
                          <a:latin typeface="Cambria Math" panose="02040503050406030204" pitchFamily="18" charset="0"/>
                        </a:rPr>
                        <m:t>=</m:t>
                      </m:r>
                      <m:nary>
                        <m:naryPr>
                          <m:chr m:val="∑"/>
                          <m:supHide m:val="on"/>
                          <m:ctrlPr>
                            <a:rPr kumimoji="1" lang="en-US" altLang="ja-JP" sz="2800" b="0" i="1" smtClean="0">
                              <a:latin typeface="Cambria Math" panose="02040503050406030204" pitchFamily="18" charset="0"/>
                            </a:rPr>
                          </m:ctrlPr>
                        </m:naryPr>
                        <m:sub>
                          <m:r>
                            <m:rPr>
                              <m:brk m:alnAt="7"/>
                            </m:rP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&lt;</m:t>
                          </m:r>
                          <m:r>
                            <a:rPr kumimoji="1" lang="en-US" altLang="ja-JP" sz="2800" b="0" i="1" smtClean="0">
                              <a:latin typeface="Cambria Math" panose="02040503050406030204" pitchFamily="18" charset="0"/>
                            </a:rPr>
                            <m:t>𝑗</m:t>
                          </m:r>
                        </m:sub>
                        <m:sup/>
                        <m:e>
                          <m:d>
                            <m:dPr>
                              <m:begChr m:val="|"/>
                              <m:endChr m:val="|"/>
                              <m:ctrlPr>
                                <a:rPr kumimoji="1" lang="en-US" altLang="ja-JP" sz="2800" b="0" i="1" smtClean="0">
                                  <a:latin typeface="Cambria Math" panose="02040503050406030204" pitchFamily="18" charset="0"/>
                                </a:rPr>
                              </m:ctrlPr>
                            </m:dPr>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𝐾</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𝑦</m:t>
                                          </m:r>
                                        </m:e>
                                        <m:sub>
                                          <m:r>
                                            <a:rPr kumimoji="1" lang="en-US" altLang="ja-JP" sz="2800" b="0" i="1" smtClean="0">
                                              <a:latin typeface="Cambria Math" panose="02040503050406030204" pitchFamily="18" charset="0"/>
                                            </a:rPr>
                                            <m:t>𝑖</m:t>
                                          </m:r>
                                        </m:sub>
                                      </m:sSub>
                                    </m:e>
                                  </m:d>
                                </m:e>
                                <m:sup>
                                  <m:r>
                                    <a:rPr kumimoji="1" lang="en-US" altLang="ja-JP" sz="2800" b="0" i="1" smtClean="0">
                                      <a:latin typeface="Cambria Math" panose="02040503050406030204" pitchFamily="18" charset="0"/>
                                    </a:rPr>
                                    <m:t>∗</m:t>
                                  </m:r>
                                </m:sup>
                              </m:sSup>
                              <m:r>
                                <a:rPr kumimoji="1" lang="en-US" altLang="ja-JP" sz="2800" b="0" i="1" smtClean="0">
                                  <a:latin typeface="Cambria Math" panose="02040503050406030204" pitchFamily="18" charset="0"/>
                                </a:rPr>
                                <m:t>𝐾</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𝑦</m:t>
                                      </m:r>
                                    </m:e>
                                    <m:sub>
                                      <m:r>
                                        <a:rPr kumimoji="1" lang="en-US" altLang="ja-JP" sz="2800" b="0" i="1" smtClean="0">
                                          <a:latin typeface="Cambria Math" panose="02040503050406030204" pitchFamily="18" charset="0"/>
                                        </a:rPr>
                                        <m:t>𝑗</m:t>
                                      </m:r>
                                    </m:sub>
                                  </m:sSub>
                                </m:e>
                              </m:d>
                            </m:e>
                          </m:d>
                        </m:e>
                      </m:nary>
                    </m:oMath>
                  </m:oMathPara>
                </a14:m>
                <a:endParaRPr kumimoji="1" lang="ja-JP" altLang="en-US" sz="2800" dirty="0"/>
              </a:p>
            </p:txBody>
          </p:sp>
        </mc:Choice>
        <mc:Fallback xmlns="">
          <p:sp>
            <p:nvSpPr>
              <p:cNvPr id="6" name="テキスト ボックス 5">
                <a:extLst>
                  <a:ext uri="{FF2B5EF4-FFF2-40B4-BE49-F238E27FC236}">
                    <a16:creationId xmlns:a16="http://schemas.microsoft.com/office/drawing/2014/main" id="{41A658A0-2CB4-4898-B7C0-2035FBF5E564}"/>
                  </a:ext>
                </a:extLst>
              </p:cNvPr>
              <p:cNvSpPr txBox="1">
                <a:spLocks noRot="1" noChangeAspect="1" noMove="1" noResize="1" noEditPoints="1" noAdjustHandles="1" noChangeArrowheads="1" noChangeShapeType="1" noTextEdit="1"/>
              </p:cNvSpPr>
              <p:nvPr/>
            </p:nvSpPr>
            <p:spPr>
              <a:xfrm>
                <a:off x="1233996" y="4802819"/>
                <a:ext cx="5078027" cy="10943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23B35E8-AA1A-4496-843E-74CC04AEDE1D}"/>
                  </a:ext>
                </a:extLst>
              </p:cNvPr>
              <p:cNvSpPr txBox="1"/>
              <p:nvPr/>
            </p:nvSpPr>
            <p:spPr>
              <a:xfrm>
                <a:off x="4274269" y="5771307"/>
                <a:ext cx="3395288" cy="369332"/>
              </a:xfrm>
              <a:prstGeom prst="rect">
                <a:avLst/>
              </a:prstGeom>
              <a:noFill/>
            </p:spPr>
            <p:txBody>
              <a:bodyPr wrap="none" rtlCol="0">
                <a:spAutoFit/>
              </a:bodyPr>
              <a:lstStyle/>
              <a:p>
                <a14:m>
                  <m:oMath xmlns:m="http://schemas.openxmlformats.org/officeDocument/2006/math">
                    <m:d>
                      <m:dPr>
                        <m:ctrlPr>
                          <a:rPr kumimoji="1" lang="en-US" altLang="ja-JP" i="1" smtClean="0">
                            <a:latin typeface="Cambria Math" panose="02040503050406030204" pitchFamily="18" charset="0"/>
                          </a:rPr>
                        </m:ctrlPr>
                      </m:d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e>
                    </m:d>
                    <m:r>
                      <a:rPr lang="ja-JP" altLang="en-US" i="1">
                        <a:latin typeface="Cambria Math" panose="02040503050406030204" pitchFamily="18" charset="0"/>
                      </a:rPr>
                      <m:t>は</m:t>
                    </m:r>
                  </m:oMath>
                </a14:m>
                <a:r>
                  <a:rPr kumimoji="1" lang="ja-JP" altLang="en-US" dirty="0"/>
                  <a:t>モデル内の座標を表す</a:t>
                </a:r>
              </a:p>
            </p:txBody>
          </p:sp>
        </mc:Choice>
        <mc:Fallback xmlns="">
          <p:sp>
            <p:nvSpPr>
              <p:cNvPr id="8" name="テキスト ボックス 7">
                <a:extLst>
                  <a:ext uri="{FF2B5EF4-FFF2-40B4-BE49-F238E27FC236}">
                    <a16:creationId xmlns:a16="http://schemas.microsoft.com/office/drawing/2014/main" id="{E23B35E8-AA1A-4496-843E-74CC04AEDE1D}"/>
                  </a:ext>
                </a:extLst>
              </p:cNvPr>
              <p:cNvSpPr txBox="1">
                <a:spLocks noRot="1" noChangeAspect="1" noMove="1" noResize="1" noEditPoints="1" noAdjustHandles="1" noChangeArrowheads="1" noChangeShapeType="1" noTextEdit="1"/>
              </p:cNvSpPr>
              <p:nvPr/>
            </p:nvSpPr>
            <p:spPr>
              <a:xfrm>
                <a:off x="4274269" y="5771307"/>
                <a:ext cx="3395288" cy="369332"/>
              </a:xfrm>
              <a:prstGeom prst="rect">
                <a:avLst/>
              </a:prstGeom>
              <a:blipFill>
                <a:blip r:embed="rId3"/>
                <a:stretch>
                  <a:fillRect t="-8333" r="-1257" b="-28333"/>
                </a:stretch>
              </a:blipFill>
            </p:spPr>
            <p:txBody>
              <a:bodyPr/>
              <a:lstStyle/>
              <a:p>
                <a:r>
                  <a:rPr lang="en-US">
                    <a:noFill/>
                  </a:rPr>
                  <a:t> </a:t>
                </a:r>
              </a:p>
            </p:txBody>
          </p:sp>
        </mc:Fallback>
      </mc:AlternateContent>
      <p:sp>
        <p:nvSpPr>
          <p:cNvPr id="5" name="スライド番号プレースホルダー 4">
            <a:extLst>
              <a:ext uri="{FF2B5EF4-FFF2-40B4-BE49-F238E27FC236}">
                <a16:creationId xmlns:a16="http://schemas.microsoft.com/office/drawing/2014/main" id="{A12A6020-EE6C-4B1D-A02E-E9D87D0F1A79}"/>
              </a:ext>
            </a:extLst>
          </p:cNvPr>
          <p:cNvSpPr>
            <a:spLocks noGrp="1"/>
          </p:cNvSpPr>
          <p:nvPr>
            <p:ph type="sldNum" sz="quarter" idx="12"/>
          </p:nvPr>
        </p:nvSpPr>
        <p:spPr/>
        <p:txBody>
          <a:bodyPr/>
          <a:lstStyle/>
          <a:p>
            <a:fld id="{6BFB83F8-11AD-4E53-A692-87193396358F}" type="slidenum">
              <a:rPr kumimoji="1" lang="ja-JP" altLang="en-US" smtClean="0"/>
              <a:t>9</a:t>
            </a:fld>
            <a:endParaRPr kumimoji="1" lang="ja-JP" altLang="en-US"/>
          </a:p>
        </p:txBody>
      </p:sp>
      <p:sp>
        <p:nvSpPr>
          <p:cNvPr id="9" name="正方形/長方形 8">
            <a:extLst>
              <a:ext uri="{FF2B5EF4-FFF2-40B4-BE49-F238E27FC236}">
                <a16:creationId xmlns:a16="http://schemas.microsoft.com/office/drawing/2014/main" id="{AA51E5A6-B100-4919-BB80-9D65E5FF1FE1}"/>
              </a:ext>
            </a:extLst>
          </p:cNvPr>
          <p:cNvSpPr/>
          <p:nvPr/>
        </p:nvSpPr>
        <p:spPr>
          <a:xfrm>
            <a:off x="7636933" y="1998133"/>
            <a:ext cx="3285067" cy="32681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C3B9DB68-B881-4E4F-9B01-F91C69F6646F}"/>
              </a:ext>
            </a:extLst>
          </p:cNvPr>
          <p:cNvSpPr/>
          <p:nvPr/>
        </p:nvSpPr>
        <p:spPr>
          <a:xfrm>
            <a:off x="9423577" y="3687101"/>
            <a:ext cx="939623" cy="944166"/>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10000"/>
                  </a:schemeClr>
                </a:solidFill>
              </a:rPr>
              <a:t>mine</a:t>
            </a:r>
            <a:endParaRPr kumimoji="1" lang="ja-JP" altLang="en-US" dirty="0">
              <a:solidFill>
                <a:schemeClr val="bg2">
                  <a:lumMod val="10000"/>
                </a:schemeClr>
              </a:solidFill>
            </a:endParaRPr>
          </a:p>
        </p:txBody>
      </p:sp>
      <p:grpSp>
        <p:nvGrpSpPr>
          <p:cNvPr id="11" name="グループ化 10">
            <a:extLst>
              <a:ext uri="{FF2B5EF4-FFF2-40B4-BE49-F238E27FC236}">
                <a16:creationId xmlns:a16="http://schemas.microsoft.com/office/drawing/2014/main" id="{21EE0022-A321-41E4-983C-E85404234D2E}"/>
              </a:ext>
            </a:extLst>
          </p:cNvPr>
          <p:cNvGrpSpPr/>
          <p:nvPr/>
        </p:nvGrpSpPr>
        <p:grpSpPr>
          <a:xfrm>
            <a:off x="7628463" y="2002376"/>
            <a:ext cx="872071" cy="910158"/>
            <a:chOff x="1313935" y="1408670"/>
            <a:chExt cx="1569308" cy="1495167"/>
          </a:xfrm>
        </p:grpSpPr>
        <p:sp>
          <p:nvSpPr>
            <p:cNvPr id="12" name="正方形/長方形 11">
              <a:extLst>
                <a:ext uri="{FF2B5EF4-FFF2-40B4-BE49-F238E27FC236}">
                  <a16:creationId xmlns:a16="http://schemas.microsoft.com/office/drawing/2014/main" id="{47F76F25-F389-4557-B36A-7A55A0BA3C9A}"/>
                </a:ext>
              </a:extLst>
            </p:cNvPr>
            <p:cNvSpPr/>
            <p:nvPr/>
          </p:nvSpPr>
          <p:spPr>
            <a:xfrm>
              <a:off x="1326292" y="1416908"/>
              <a:ext cx="1556951" cy="14828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36D6F324-4E1C-4024-8F95-D6FF228491E2}"/>
                </a:ext>
              </a:extLst>
            </p:cNvPr>
            <p:cNvCxnSpPr>
              <a:cxnSpLocks/>
              <a:stCxn id="12" idx="0"/>
              <a:endCxn id="12" idx="2"/>
            </p:cNvCxnSpPr>
            <p:nvPr/>
          </p:nvCxnSpPr>
          <p:spPr>
            <a:xfrm>
              <a:off x="2104768" y="1416908"/>
              <a:ext cx="0" cy="14828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AC0CB50-4416-41F1-9F7D-CDD4488EB47E}"/>
                </a:ext>
              </a:extLst>
            </p:cNvPr>
            <p:cNvCxnSpPr/>
            <p:nvPr/>
          </p:nvCxnSpPr>
          <p:spPr>
            <a:xfrm>
              <a:off x="1713470" y="1408670"/>
              <a:ext cx="0" cy="14828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51014F3-9D68-4356-8E0E-1E74C1CC8519}"/>
                </a:ext>
              </a:extLst>
            </p:cNvPr>
            <p:cNvCxnSpPr/>
            <p:nvPr/>
          </p:nvCxnSpPr>
          <p:spPr>
            <a:xfrm>
              <a:off x="2500183" y="1421026"/>
              <a:ext cx="0" cy="14828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C8D8D0F-128E-4D7E-81B4-1A4F0BE458EA}"/>
                </a:ext>
              </a:extLst>
            </p:cNvPr>
            <p:cNvCxnSpPr>
              <a:cxnSpLocks/>
              <a:stCxn id="12" idx="1"/>
              <a:endCxn id="12" idx="3"/>
            </p:cNvCxnSpPr>
            <p:nvPr/>
          </p:nvCxnSpPr>
          <p:spPr>
            <a:xfrm>
              <a:off x="1326292" y="2158314"/>
              <a:ext cx="15569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BAE8AF8-AED9-440E-8566-EA1EDE04F391}"/>
                </a:ext>
              </a:extLst>
            </p:cNvPr>
            <p:cNvCxnSpPr>
              <a:cxnSpLocks/>
            </p:cNvCxnSpPr>
            <p:nvPr/>
          </p:nvCxnSpPr>
          <p:spPr>
            <a:xfrm>
              <a:off x="1313935" y="2516660"/>
              <a:ext cx="15569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D6D3661-E98C-496D-A92E-6EB8A6654806}"/>
                </a:ext>
              </a:extLst>
            </p:cNvPr>
            <p:cNvCxnSpPr>
              <a:cxnSpLocks/>
            </p:cNvCxnSpPr>
            <p:nvPr/>
          </p:nvCxnSpPr>
          <p:spPr>
            <a:xfrm>
              <a:off x="1313936" y="1791730"/>
              <a:ext cx="1556951" cy="0"/>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B42954C7-8D7E-4EF9-9430-621387742C32}"/>
              </a:ext>
            </a:extLst>
          </p:cNvPr>
          <p:cNvCxnSpPr>
            <a:cxnSpLocks/>
          </p:cNvCxnSpPr>
          <p:nvPr/>
        </p:nvCxnSpPr>
        <p:spPr>
          <a:xfrm>
            <a:off x="8559799" y="2455334"/>
            <a:ext cx="19981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109B4FA-8E22-4585-BB94-225F65756E3D}"/>
              </a:ext>
            </a:extLst>
          </p:cNvPr>
          <p:cNvCxnSpPr>
            <a:cxnSpLocks/>
          </p:cNvCxnSpPr>
          <p:nvPr/>
        </p:nvCxnSpPr>
        <p:spPr>
          <a:xfrm>
            <a:off x="7780865" y="3200400"/>
            <a:ext cx="276860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08A4EF1-F6F2-4882-A9EA-AA2B716D2EB1}"/>
              </a:ext>
            </a:extLst>
          </p:cNvPr>
          <p:cNvCxnSpPr>
            <a:cxnSpLocks/>
          </p:cNvCxnSpPr>
          <p:nvPr/>
        </p:nvCxnSpPr>
        <p:spPr>
          <a:xfrm flipH="1">
            <a:off x="8280400" y="2599267"/>
            <a:ext cx="1837266" cy="440266"/>
          </a:xfrm>
          <a:prstGeom prst="straightConnector1">
            <a:avLst/>
          </a:prstGeom>
          <a:ln w="381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42F3E76-8AD4-4399-B670-610E5A2070CE}"/>
              </a:ext>
            </a:extLst>
          </p:cNvPr>
          <p:cNvSpPr txBox="1"/>
          <p:nvPr/>
        </p:nvSpPr>
        <p:spPr>
          <a:xfrm>
            <a:off x="8593666" y="5410200"/>
            <a:ext cx="1338828" cy="369332"/>
          </a:xfrm>
          <a:prstGeom prst="rect">
            <a:avLst/>
          </a:prstGeom>
          <a:noFill/>
        </p:spPr>
        <p:txBody>
          <a:bodyPr wrap="none" rtlCol="0">
            <a:spAutoFit/>
          </a:bodyPr>
          <a:lstStyle/>
          <a:p>
            <a:r>
              <a:rPr kumimoji="1" lang="ja-JP" altLang="en-US" dirty="0"/>
              <a:t>計測エリア</a:t>
            </a:r>
          </a:p>
        </p:txBody>
      </p:sp>
      <p:sp>
        <p:nvSpPr>
          <p:cNvPr id="23" name="テキスト ボックス 22">
            <a:extLst>
              <a:ext uri="{FF2B5EF4-FFF2-40B4-BE49-F238E27FC236}">
                <a16:creationId xmlns:a16="http://schemas.microsoft.com/office/drawing/2014/main" id="{CED93649-A6CC-400F-AC76-B252F8D16D3F}"/>
              </a:ext>
            </a:extLst>
          </p:cNvPr>
          <p:cNvSpPr txBox="1"/>
          <p:nvPr/>
        </p:nvSpPr>
        <p:spPr>
          <a:xfrm>
            <a:off x="7183735" y="2057400"/>
            <a:ext cx="461665" cy="784830"/>
          </a:xfrm>
          <a:prstGeom prst="rect">
            <a:avLst/>
          </a:prstGeom>
          <a:noFill/>
        </p:spPr>
        <p:txBody>
          <a:bodyPr vert="eaVert" wrap="none" rtlCol="0">
            <a:spAutoFit/>
          </a:bodyPr>
          <a:lstStyle/>
          <a:p>
            <a:r>
              <a:rPr lang="ja-JP" altLang="en-US" dirty="0"/>
              <a:t>モデル</a:t>
            </a:r>
            <a:endParaRPr kumimoji="1" lang="ja-JP" altLang="en-US" dirty="0"/>
          </a:p>
        </p:txBody>
      </p:sp>
      <p:sp>
        <p:nvSpPr>
          <p:cNvPr id="7" name="フッター プレースホルダー 6">
            <a:extLst>
              <a:ext uri="{FF2B5EF4-FFF2-40B4-BE49-F238E27FC236}">
                <a16:creationId xmlns:a16="http://schemas.microsoft.com/office/drawing/2014/main" id="{0198D6FE-7F01-4061-942C-B19CDC2BCD22}"/>
              </a:ext>
            </a:extLst>
          </p:cNvPr>
          <p:cNvSpPr>
            <a:spLocks noGrp="1"/>
          </p:cNvSpPr>
          <p:nvPr>
            <p:ph type="ftr" sz="quarter" idx="11"/>
          </p:nvPr>
        </p:nvSpPr>
        <p:spPr/>
        <p:txBody>
          <a:bodyPr/>
          <a:lstStyle/>
          <a:p>
            <a:r>
              <a:rPr kumimoji="1" lang="en-US" altLang="ja-JP"/>
              <a:t>R.Imai presents</a:t>
            </a:r>
            <a:endParaRPr kumimoji="1" lang="ja-JP" altLang="en-US"/>
          </a:p>
        </p:txBody>
      </p:sp>
    </p:spTree>
    <p:extLst>
      <p:ext uri="{BB962C8B-B14F-4D97-AF65-F5344CB8AC3E}">
        <p14:creationId xmlns:p14="http://schemas.microsoft.com/office/powerpoint/2010/main" val="10064694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1312</Words>
  <Application>Microsoft Office PowerPoint</Application>
  <PresentationFormat>ワイド画面</PresentationFormat>
  <Paragraphs>170</Paragraphs>
  <Slides>20</Slides>
  <Notes>0</Notes>
  <HiddenSlides>2</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20</vt:i4>
      </vt:variant>
    </vt:vector>
  </HeadingPairs>
  <TitlesOfParts>
    <vt:vector size="27" baseType="lpstr">
      <vt:lpstr>StarSymbol</vt:lpstr>
      <vt:lpstr>游ゴシック</vt:lpstr>
      <vt:lpstr>游ゴシック Light</vt:lpstr>
      <vt:lpstr>Arial</vt:lpstr>
      <vt:lpstr>Cambria Math</vt:lpstr>
      <vt:lpstr>Office テーマ</vt:lpstr>
      <vt:lpstr>数式</vt:lpstr>
      <vt:lpstr>圧縮センシングを用いた 高速な地雷可視化システム</vt:lpstr>
      <vt:lpstr>目次</vt:lpstr>
      <vt:lpstr>1.1 地中探査レーダ</vt:lpstr>
      <vt:lpstr>1.2 従来の地雷可視化システム</vt:lpstr>
      <vt:lpstr>2.1 計測方法</vt:lpstr>
      <vt:lpstr>2.2 テクスチャ特徴量ベクトルの生成</vt:lpstr>
      <vt:lpstr>2.3 圧縮センシング</vt:lpstr>
      <vt:lpstr>3 地雷可視化への圧縮センシングの適用</vt:lpstr>
      <vt:lpstr>3.1 特徴量ベクトルを使ったスパーシティ</vt:lpstr>
      <vt:lpstr>3.1 特徴量ベクトルを使ったスパーシティ</vt:lpstr>
      <vt:lpstr>3.1 データの補間</vt:lpstr>
      <vt:lpstr>3.1 データの補間</vt:lpstr>
      <vt:lpstr>3.2 圧縮センシングの適用</vt:lpstr>
      <vt:lpstr>3.3 適応的な計測</vt:lpstr>
      <vt:lpstr>4 実験結果</vt:lpstr>
      <vt:lpstr>4.1 CSOMとの比較</vt:lpstr>
      <vt:lpstr>4.2 ランダムに抽出したデータでの実験</vt:lpstr>
      <vt:lpstr>5 今後の予定</vt:lpstr>
      <vt:lpstr>テクスチャ特徴量ベクトルの生成</vt:lpstr>
      <vt:lpstr>少数のサンプルからの補間画像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圧縮センシングを使った高速な地雷可視化システム</dc:title>
  <dc:creator>今井　隆太</dc:creator>
  <cp:lastModifiedBy>今井　隆太</cp:lastModifiedBy>
  <cp:revision>1</cp:revision>
  <dcterms:created xsi:type="dcterms:W3CDTF">2020-10-02T01:19:13Z</dcterms:created>
  <dcterms:modified xsi:type="dcterms:W3CDTF">2020-10-06T07:36:19Z</dcterms:modified>
</cp:coreProperties>
</file>